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453" r:id="rId2"/>
    <p:sldId id="451" r:id="rId3"/>
    <p:sldId id="430" r:id="rId4"/>
    <p:sldId id="443" r:id="rId5"/>
    <p:sldId id="454" r:id="rId6"/>
    <p:sldId id="455" r:id="rId7"/>
    <p:sldId id="456" r:id="rId8"/>
    <p:sldId id="457" r:id="rId9"/>
    <p:sldId id="445" r:id="rId10"/>
    <p:sldId id="450" r:id="rId11"/>
    <p:sldId id="45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  <a:srgbClr val="9E9E9E"/>
    <a:srgbClr val="CCCCCC"/>
    <a:srgbClr val="002563"/>
    <a:srgbClr val="001F59"/>
    <a:srgbClr val="F58536"/>
    <a:srgbClr val="6DC24B"/>
    <a:srgbClr val="5EA841"/>
    <a:srgbClr val="FA1C1E"/>
    <a:srgbClr val="11A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44" autoAdjust="0"/>
    <p:restoredTop sz="95455" autoAdjust="0"/>
  </p:normalViewPr>
  <p:slideViewPr>
    <p:cSldViewPr snapToGrid="0">
      <p:cViewPr varScale="1">
        <p:scale>
          <a:sx n="88" d="100"/>
          <a:sy n="88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2436BA-CC3F-461B-B1F6-55B14450D4EA}" type="doc">
      <dgm:prSet loTypeId="urn:microsoft.com/office/officeart/2011/layout/CircleProcess" loCatId="process" qsTypeId="urn:microsoft.com/office/officeart/2005/8/quickstyle/3d1" qsCatId="3D" csTypeId="urn:microsoft.com/office/officeart/2005/8/colors/colorful5" csCatId="colorful" phldr="1"/>
      <dgm:spPr/>
    </dgm:pt>
    <dgm:pt modelId="{1B441224-EAD9-4BE6-9E95-E12689146E5D}">
      <dgm:prSet phldrT="[Text]" custT="1"/>
      <dgm:spPr/>
      <dgm:t>
        <a:bodyPr/>
        <a:lstStyle/>
        <a:p>
          <a:r>
            <a:rPr lang="pt-BR" sz="1400" dirty="0" smtClean="0"/>
            <a:t>Curtida</a:t>
          </a:r>
          <a:br>
            <a:rPr lang="pt-BR" sz="1400" dirty="0" smtClean="0"/>
          </a:br>
          <a:r>
            <a:rPr lang="pt-BR" sz="1400" dirty="0" smtClean="0"/>
            <a:t>5</a:t>
          </a:r>
          <a:endParaRPr lang="en-US" sz="1400" dirty="0"/>
        </a:p>
      </dgm:t>
    </dgm:pt>
    <dgm:pt modelId="{9AEEAF56-735A-4CED-84D3-8CBFEE656E83}" type="parTrans" cxnId="{939EFA4F-F385-43C9-AE72-CD5152ABEC9B}">
      <dgm:prSet/>
      <dgm:spPr/>
      <dgm:t>
        <a:bodyPr/>
        <a:lstStyle/>
        <a:p>
          <a:endParaRPr lang="en-US" sz="2000"/>
        </a:p>
      </dgm:t>
    </dgm:pt>
    <dgm:pt modelId="{9A5EB5D2-0602-45B8-B0C5-C90A1352A1AE}" type="sibTrans" cxnId="{939EFA4F-F385-43C9-AE72-CD5152ABEC9B}">
      <dgm:prSet/>
      <dgm:spPr/>
      <dgm:t>
        <a:bodyPr/>
        <a:lstStyle/>
        <a:p>
          <a:endParaRPr lang="en-US" sz="2000"/>
        </a:p>
      </dgm:t>
    </dgm:pt>
    <dgm:pt modelId="{2D605255-B4BA-447D-BEFE-82DAFDBBD328}">
      <dgm:prSet phldrT="[Text]" custT="1"/>
      <dgm:spPr/>
      <dgm:t>
        <a:bodyPr/>
        <a:lstStyle/>
        <a:p>
          <a:r>
            <a:rPr lang="pt-BR" sz="1400" dirty="0" smtClean="0"/>
            <a:t>Comentário</a:t>
          </a:r>
          <a:br>
            <a:rPr lang="pt-BR" sz="1400" dirty="0" smtClean="0"/>
          </a:br>
          <a:r>
            <a:rPr lang="pt-BR" sz="1400" dirty="0" smtClean="0"/>
            <a:t>4</a:t>
          </a:r>
          <a:endParaRPr lang="en-US" sz="1400" dirty="0"/>
        </a:p>
      </dgm:t>
    </dgm:pt>
    <dgm:pt modelId="{CBAA486F-E881-4397-B513-BF0BF847E43B}" type="parTrans" cxnId="{237E6D7C-175E-4FC6-B50C-7D07ADC30BA9}">
      <dgm:prSet/>
      <dgm:spPr/>
      <dgm:t>
        <a:bodyPr/>
        <a:lstStyle/>
        <a:p>
          <a:endParaRPr lang="en-US" sz="2000"/>
        </a:p>
      </dgm:t>
    </dgm:pt>
    <dgm:pt modelId="{69C7D5C4-D1D7-4423-B5E5-307A56BD36D8}" type="sibTrans" cxnId="{237E6D7C-175E-4FC6-B50C-7D07ADC30BA9}">
      <dgm:prSet/>
      <dgm:spPr/>
      <dgm:t>
        <a:bodyPr/>
        <a:lstStyle/>
        <a:p>
          <a:endParaRPr lang="en-US" sz="2000"/>
        </a:p>
      </dgm:t>
    </dgm:pt>
    <dgm:pt modelId="{19ECBB46-D7F6-4402-A083-16B30FDB6D30}">
      <dgm:prSet phldrT="[Text]" custT="1"/>
      <dgm:spPr/>
      <dgm:t>
        <a:bodyPr/>
        <a:lstStyle/>
        <a:p>
          <a:r>
            <a:rPr lang="pt-BR" sz="1400" dirty="0" smtClean="0"/>
            <a:t>Bookmark</a:t>
          </a:r>
          <a:br>
            <a:rPr lang="pt-BR" sz="1400" dirty="0" smtClean="0"/>
          </a:br>
          <a:r>
            <a:rPr lang="pt-BR" sz="1400" dirty="0" smtClean="0"/>
            <a:t>3</a:t>
          </a:r>
          <a:endParaRPr lang="en-US" sz="1400" dirty="0"/>
        </a:p>
      </dgm:t>
    </dgm:pt>
    <dgm:pt modelId="{75BD9B63-8D79-4882-A455-A1024AA8FE0A}" type="parTrans" cxnId="{61DAE04E-AD5C-443D-ACBF-A805162FB159}">
      <dgm:prSet/>
      <dgm:spPr/>
      <dgm:t>
        <a:bodyPr/>
        <a:lstStyle/>
        <a:p>
          <a:endParaRPr lang="en-US" sz="2000"/>
        </a:p>
      </dgm:t>
    </dgm:pt>
    <dgm:pt modelId="{CC149572-85B9-4974-90C9-DF94C29ACB6A}" type="sibTrans" cxnId="{61DAE04E-AD5C-443D-ACBF-A805162FB159}">
      <dgm:prSet/>
      <dgm:spPr/>
      <dgm:t>
        <a:bodyPr/>
        <a:lstStyle/>
        <a:p>
          <a:endParaRPr lang="en-US" sz="2000"/>
        </a:p>
      </dgm:t>
    </dgm:pt>
    <dgm:pt modelId="{E963A2B3-2037-4615-A9C7-7BDB42D7B1F8}">
      <dgm:prSet phldrT="[Text]" custT="1"/>
      <dgm:spPr/>
      <dgm:t>
        <a:bodyPr/>
        <a:lstStyle/>
        <a:p>
          <a:r>
            <a:rPr lang="pt-BR" sz="1400" dirty="0" smtClean="0"/>
            <a:t>Compartilhamento</a:t>
          </a:r>
          <a:br>
            <a:rPr lang="pt-BR" sz="1400" dirty="0" smtClean="0"/>
          </a:br>
          <a:r>
            <a:rPr lang="pt-BR" sz="1400" dirty="0" smtClean="0"/>
            <a:t>2</a:t>
          </a:r>
          <a:endParaRPr lang="en-US" sz="1400" dirty="0"/>
        </a:p>
      </dgm:t>
    </dgm:pt>
    <dgm:pt modelId="{F3D6689A-BF9E-4E13-BC5D-20936504FEFD}" type="parTrans" cxnId="{20E01FE5-3444-4056-B30A-D06681A04DC7}">
      <dgm:prSet/>
      <dgm:spPr/>
      <dgm:t>
        <a:bodyPr/>
        <a:lstStyle/>
        <a:p>
          <a:endParaRPr lang="en-US" sz="2000"/>
        </a:p>
      </dgm:t>
    </dgm:pt>
    <dgm:pt modelId="{5DB98860-915A-4C42-89C8-52A30142BFBB}" type="sibTrans" cxnId="{20E01FE5-3444-4056-B30A-D06681A04DC7}">
      <dgm:prSet/>
      <dgm:spPr/>
      <dgm:t>
        <a:bodyPr/>
        <a:lstStyle/>
        <a:p>
          <a:endParaRPr lang="en-US" sz="2000"/>
        </a:p>
      </dgm:t>
    </dgm:pt>
    <dgm:pt modelId="{62105DFF-23E6-4412-8FFF-D6F3056C7E2E}">
      <dgm:prSet phldrT="[Text]" custT="1"/>
      <dgm:spPr/>
      <dgm:t>
        <a:bodyPr/>
        <a:lstStyle/>
        <a:p>
          <a:r>
            <a:rPr lang="pt-BR" sz="1400" dirty="0" smtClean="0"/>
            <a:t>Visualização</a:t>
          </a:r>
          <a:br>
            <a:rPr lang="pt-BR" sz="1400" dirty="0" smtClean="0"/>
          </a:br>
          <a:r>
            <a:rPr lang="pt-BR" sz="1400" dirty="0" smtClean="0"/>
            <a:t>1</a:t>
          </a:r>
          <a:endParaRPr lang="en-US" sz="1400" dirty="0"/>
        </a:p>
      </dgm:t>
    </dgm:pt>
    <dgm:pt modelId="{C13DDAEB-EF95-49DF-9410-5F881C9B4320}" type="parTrans" cxnId="{90D18DDD-9761-4256-892D-0D5B95C0E8E8}">
      <dgm:prSet/>
      <dgm:spPr/>
      <dgm:t>
        <a:bodyPr/>
        <a:lstStyle/>
        <a:p>
          <a:endParaRPr lang="en-US" sz="2000"/>
        </a:p>
      </dgm:t>
    </dgm:pt>
    <dgm:pt modelId="{9EE788EA-0D4F-43A0-ABD4-4F79103C44CF}" type="sibTrans" cxnId="{90D18DDD-9761-4256-892D-0D5B95C0E8E8}">
      <dgm:prSet/>
      <dgm:spPr/>
      <dgm:t>
        <a:bodyPr/>
        <a:lstStyle/>
        <a:p>
          <a:endParaRPr lang="en-US" sz="2000"/>
        </a:p>
      </dgm:t>
    </dgm:pt>
    <dgm:pt modelId="{3A3A0648-9631-4B16-9597-8844BFEBEEDB}" type="pres">
      <dgm:prSet presAssocID="{B92436BA-CC3F-461B-B1F6-55B14450D4E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A7121E5-525A-435C-B4A7-2B4BDF876034}" type="pres">
      <dgm:prSet presAssocID="{62105DFF-23E6-4412-8FFF-D6F3056C7E2E}" presName="Accent5" presStyleCnt="0"/>
      <dgm:spPr/>
    </dgm:pt>
    <dgm:pt modelId="{5C95944C-0612-4A73-8DD1-C44837367F8C}" type="pres">
      <dgm:prSet presAssocID="{62105DFF-23E6-4412-8FFF-D6F3056C7E2E}" presName="Accent" presStyleLbl="node1" presStyleIdx="0" presStyleCnt="5"/>
      <dgm:spPr/>
    </dgm:pt>
    <dgm:pt modelId="{9796D6EC-F226-4A64-8217-D9709FDCD36E}" type="pres">
      <dgm:prSet presAssocID="{62105DFF-23E6-4412-8FFF-D6F3056C7E2E}" presName="ParentBackground5" presStyleCnt="0"/>
      <dgm:spPr/>
    </dgm:pt>
    <dgm:pt modelId="{3B1C8260-E823-4AA4-83B6-8632CBD3418D}" type="pres">
      <dgm:prSet presAssocID="{62105DFF-23E6-4412-8FFF-D6F3056C7E2E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0F269A2F-130D-484A-AD04-1ED6D29C9E22}" type="pres">
      <dgm:prSet presAssocID="{62105DFF-23E6-4412-8FFF-D6F3056C7E2E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C0A50-C106-43F2-B058-4D61320F4EDD}" type="pres">
      <dgm:prSet presAssocID="{E963A2B3-2037-4615-A9C7-7BDB42D7B1F8}" presName="Accent4" presStyleCnt="0"/>
      <dgm:spPr/>
    </dgm:pt>
    <dgm:pt modelId="{0F343E09-C7BF-4DAC-BED4-C695779CF384}" type="pres">
      <dgm:prSet presAssocID="{E963A2B3-2037-4615-A9C7-7BDB42D7B1F8}" presName="Accent" presStyleLbl="node1" presStyleIdx="1" presStyleCnt="5"/>
      <dgm:spPr/>
    </dgm:pt>
    <dgm:pt modelId="{DB18715B-B605-4B18-A2BC-46D11E001A6C}" type="pres">
      <dgm:prSet presAssocID="{E963A2B3-2037-4615-A9C7-7BDB42D7B1F8}" presName="ParentBackground4" presStyleCnt="0"/>
      <dgm:spPr/>
    </dgm:pt>
    <dgm:pt modelId="{BFF2E5E4-2073-491C-9C42-F7BB174D0D57}" type="pres">
      <dgm:prSet presAssocID="{E963A2B3-2037-4615-A9C7-7BDB42D7B1F8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4D216730-3ACB-4E0D-BE8C-0F3069CB94BD}" type="pres">
      <dgm:prSet presAssocID="{E963A2B3-2037-4615-A9C7-7BDB42D7B1F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85F6E3-F9FE-4F42-831B-B2AB192F77EA}" type="pres">
      <dgm:prSet presAssocID="{19ECBB46-D7F6-4402-A083-16B30FDB6D30}" presName="Accent3" presStyleCnt="0"/>
      <dgm:spPr/>
    </dgm:pt>
    <dgm:pt modelId="{61E198C3-4340-47F4-858A-F8673DC2900E}" type="pres">
      <dgm:prSet presAssocID="{19ECBB46-D7F6-4402-A083-16B30FDB6D30}" presName="Accent" presStyleLbl="node1" presStyleIdx="2" presStyleCnt="5"/>
      <dgm:spPr/>
    </dgm:pt>
    <dgm:pt modelId="{8A63A4FA-C9FC-4714-80DC-EE284B410715}" type="pres">
      <dgm:prSet presAssocID="{19ECBB46-D7F6-4402-A083-16B30FDB6D30}" presName="ParentBackground3" presStyleCnt="0"/>
      <dgm:spPr/>
    </dgm:pt>
    <dgm:pt modelId="{05C498DD-CC59-4BF7-A839-26EC6E8A59DB}" type="pres">
      <dgm:prSet presAssocID="{19ECBB46-D7F6-4402-A083-16B30FDB6D30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0F6D2C40-B570-44CA-8045-ECCE757D3773}" type="pres">
      <dgm:prSet presAssocID="{19ECBB46-D7F6-4402-A083-16B30FDB6D3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9D3808-0CBC-406C-9D64-E7CAB0809060}" type="pres">
      <dgm:prSet presAssocID="{2D605255-B4BA-447D-BEFE-82DAFDBBD328}" presName="Accent2" presStyleCnt="0"/>
      <dgm:spPr/>
    </dgm:pt>
    <dgm:pt modelId="{F8D62DF8-A0D4-4791-8648-D8B68DB4E449}" type="pres">
      <dgm:prSet presAssocID="{2D605255-B4BA-447D-BEFE-82DAFDBBD328}" presName="Accent" presStyleLbl="node1" presStyleIdx="3" presStyleCnt="5"/>
      <dgm:spPr/>
    </dgm:pt>
    <dgm:pt modelId="{D280E133-6458-403A-A4E6-5F6EE2447CAC}" type="pres">
      <dgm:prSet presAssocID="{2D605255-B4BA-447D-BEFE-82DAFDBBD328}" presName="ParentBackground2" presStyleCnt="0"/>
      <dgm:spPr/>
    </dgm:pt>
    <dgm:pt modelId="{28D0F06F-ABB4-47CA-A8AB-4004970D8820}" type="pres">
      <dgm:prSet presAssocID="{2D605255-B4BA-447D-BEFE-82DAFDBBD328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084D6EA5-6D6A-4FC0-B262-9D2639C54A58}" type="pres">
      <dgm:prSet presAssocID="{2D605255-B4BA-447D-BEFE-82DAFDBBD32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A11FC0-11AA-48D5-AA97-37A3D1915A12}" type="pres">
      <dgm:prSet presAssocID="{1B441224-EAD9-4BE6-9E95-E12689146E5D}" presName="Accent1" presStyleCnt="0"/>
      <dgm:spPr/>
    </dgm:pt>
    <dgm:pt modelId="{422A0138-5C36-4A89-8F99-C5061A9379CE}" type="pres">
      <dgm:prSet presAssocID="{1B441224-EAD9-4BE6-9E95-E12689146E5D}" presName="Accent" presStyleLbl="node1" presStyleIdx="4" presStyleCnt="5"/>
      <dgm:spPr/>
    </dgm:pt>
    <dgm:pt modelId="{47131EC1-A34B-4171-8E3B-73CD4516A15D}" type="pres">
      <dgm:prSet presAssocID="{1B441224-EAD9-4BE6-9E95-E12689146E5D}" presName="ParentBackground1" presStyleCnt="0"/>
      <dgm:spPr/>
    </dgm:pt>
    <dgm:pt modelId="{4AE18E07-3A00-4DA7-8A76-7946AAF9D355}" type="pres">
      <dgm:prSet presAssocID="{1B441224-EAD9-4BE6-9E95-E12689146E5D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46B59D00-A386-4108-94D4-D146D7C3881D}" type="pres">
      <dgm:prSet presAssocID="{1B441224-EAD9-4BE6-9E95-E12689146E5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7E6D7C-175E-4FC6-B50C-7D07ADC30BA9}" srcId="{B92436BA-CC3F-461B-B1F6-55B14450D4EA}" destId="{2D605255-B4BA-447D-BEFE-82DAFDBBD328}" srcOrd="1" destOrd="0" parTransId="{CBAA486F-E881-4397-B513-BF0BF847E43B}" sibTransId="{69C7D5C4-D1D7-4423-B5E5-307A56BD36D8}"/>
    <dgm:cxn modelId="{BEE5A048-628F-4558-AE5C-675CB420E26A}" type="presOf" srcId="{62105DFF-23E6-4412-8FFF-D6F3056C7E2E}" destId="{0F269A2F-130D-484A-AD04-1ED6D29C9E22}" srcOrd="1" destOrd="0" presId="urn:microsoft.com/office/officeart/2011/layout/CircleProcess"/>
    <dgm:cxn modelId="{035E9B0B-AFB8-41D9-AA9C-B0DF02AA432C}" type="presOf" srcId="{1B441224-EAD9-4BE6-9E95-E12689146E5D}" destId="{46B59D00-A386-4108-94D4-D146D7C3881D}" srcOrd="1" destOrd="0" presId="urn:microsoft.com/office/officeart/2011/layout/CircleProcess"/>
    <dgm:cxn modelId="{90D18DDD-9761-4256-892D-0D5B95C0E8E8}" srcId="{B92436BA-CC3F-461B-B1F6-55B14450D4EA}" destId="{62105DFF-23E6-4412-8FFF-D6F3056C7E2E}" srcOrd="4" destOrd="0" parTransId="{C13DDAEB-EF95-49DF-9410-5F881C9B4320}" sibTransId="{9EE788EA-0D4F-43A0-ABD4-4F79103C44CF}"/>
    <dgm:cxn modelId="{F0D7D4CF-FFF4-4571-88A5-47E6E2CCB5FE}" type="presOf" srcId="{E963A2B3-2037-4615-A9C7-7BDB42D7B1F8}" destId="{4D216730-3ACB-4E0D-BE8C-0F3069CB94BD}" srcOrd="1" destOrd="0" presId="urn:microsoft.com/office/officeart/2011/layout/CircleProcess"/>
    <dgm:cxn modelId="{A4CDA81D-8E21-4B5E-B0D2-47D2102F4601}" type="presOf" srcId="{1B441224-EAD9-4BE6-9E95-E12689146E5D}" destId="{4AE18E07-3A00-4DA7-8A76-7946AAF9D355}" srcOrd="0" destOrd="0" presId="urn:microsoft.com/office/officeart/2011/layout/CircleProcess"/>
    <dgm:cxn modelId="{6314FA1B-442E-4F28-AEA5-8DF53F2B7430}" type="presOf" srcId="{2D605255-B4BA-447D-BEFE-82DAFDBBD328}" destId="{28D0F06F-ABB4-47CA-A8AB-4004970D8820}" srcOrd="0" destOrd="0" presId="urn:microsoft.com/office/officeart/2011/layout/CircleProcess"/>
    <dgm:cxn modelId="{386F123C-DA7B-44D0-B0C3-08EFBC078E21}" type="presOf" srcId="{19ECBB46-D7F6-4402-A083-16B30FDB6D30}" destId="{05C498DD-CC59-4BF7-A839-26EC6E8A59DB}" srcOrd="0" destOrd="0" presId="urn:microsoft.com/office/officeart/2011/layout/CircleProcess"/>
    <dgm:cxn modelId="{B2992402-8A9C-4B71-B509-26CEA3288B3B}" type="presOf" srcId="{19ECBB46-D7F6-4402-A083-16B30FDB6D30}" destId="{0F6D2C40-B570-44CA-8045-ECCE757D3773}" srcOrd="1" destOrd="0" presId="urn:microsoft.com/office/officeart/2011/layout/CircleProcess"/>
    <dgm:cxn modelId="{939EFA4F-F385-43C9-AE72-CD5152ABEC9B}" srcId="{B92436BA-CC3F-461B-B1F6-55B14450D4EA}" destId="{1B441224-EAD9-4BE6-9E95-E12689146E5D}" srcOrd="0" destOrd="0" parTransId="{9AEEAF56-735A-4CED-84D3-8CBFEE656E83}" sibTransId="{9A5EB5D2-0602-45B8-B0C5-C90A1352A1AE}"/>
    <dgm:cxn modelId="{13F59DF2-FC69-4A8A-8F77-6E7ADD860D26}" type="presOf" srcId="{2D605255-B4BA-447D-BEFE-82DAFDBBD328}" destId="{084D6EA5-6D6A-4FC0-B262-9D2639C54A58}" srcOrd="1" destOrd="0" presId="urn:microsoft.com/office/officeart/2011/layout/CircleProcess"/>
    <dgm:cxn modelId="{6DB2E6AC-0F3A-4FBC-B396-7CF1036373AD}" type="presOf" srcId="{E963A2B3-2037-4615-A9C7-7BDB42D7B1F8}" destId="{BFF2E5E4-2073-491C-9C42-F7BB174D0D57}" srcOrd="0" destOrd="0" presId="urn:microsoft.com/office/officeart/2011/layout/CircleProcess"/>
    <dgm:cxn modelId="{61DAE04E-AD5C-443D-ACBF-A805162FB159}" srcId="{B92436BA-CC3F-461B-B1F6-55B14450D4EA}" destId="{19ECBB46-D7F6-4402-A083-16B30FDB6D30}" srcOrd="2" destOrd="0" parTransId="{75BD9B63-8D79-4882-A455-A1024AA8FE0A}" sibTransId="{CC149572-85B9-4974-90C9-DF94C29ACB6A}"/>
    <dgm:cxn modelId="{20E01FE5-3444-4056-B30A-D06681A04DC7}" srcId="{B92436BA-CC3F-461B-B1F6-55B14450D4EA}" destId="{E963A2B3-2037-4615-A9C7-7BDB42D7B1F8}" srcOrd="3" destOrd="0" parTransId="{F3D6689A-BF9E-4E13-BC5D-20936504FEFD}" sibTransId="{5DB98860-915A-4C42-89C8-52A30142BFBB}"/>
    <dgm:cxn modelId="{797F9770-5023-428C-BACA-55AEB97E8DB6}" type="presOf" srcId="{62105DFF-23E6-4412-8FFF-D6F3056C7E2E}" destId="{3B1C8260-E823-4AA4-83B6-8632CBD3418D}" srcOrd="0" destOrd="0" presId="urn:microsoft.com/office/officeart/2011/layout/CircleProcess"/>
    <dgm:cxn modelId="{2F8FEDE9-B013-44D0-99EB-3B12D0259948}" type="presOf" srcId="{B92436BA-CC3F-461B-B1F6-55B14450D4EA}" destId="{3A3A0648-9631-4B16-9597-8844BFEBEEDB}" srcOrd="0" destOrd="0" presId="urn:microsoft.com/office/officeart/2011/layout/CircleProcess"/>
    <dgm:cxn modelId="{0B653C82-9E3A-456F-9D75-55F2752D2E49}" type="presParOf" srcId="{3A3A0648-9631-4B16-9597-8844BFEBEEDB}" destId="{CA7121E5-525A-435C-B4A7-2B4BDF876034}" srcOrd="0" destOrd="0" presId="urn:microsoft.com/office/officeart/2011/layout/CircleProcess"/>
    <dgm:cxn modelId="{4242DA5F-A504-4D0A-AED1-A7ADC9CFEA3A}" type="presParOf" srcId="{CA7121E5-525A-435C-B4A7-2B4BDF876034}" destId="{5C95944C-0612-4A73-8DD1-C44837367F8C}" srcOrd="0" destOrd="0" presId="urn:microsoft.com/office/officeart/2011/layout/CircleProcess"/>
    <dgm:cxn modelId="{06AECC6A-AA42-461D-9552-613F06C1505F}" type="presParOf" srcId="{3A3A0648-9631-4B16-9597-8844BFEBEEDB}" destId="{9796D6EC-F226-4A64-8217-D9709FDCD36E}" srcOrd="1" destOrd="0" presId="urn:microsoft.com/office/officeart/2011/layout/CircleProcess"/>
    <dgm:cxn modelId="{8463637A-B8B2-49F5-90E0-7260C8A9B826}" type="presParOf" srcId="{9796D6EC-F226-4A64-8217-D9709FDCD36E}" destId="{3B1C8260-E823-4AA4-83B6-8632CBD3418D}" srcOrd="0" destOrd="0" presId="urn:microsoft.com/office/officeart/2011/layout/CircleProcess"/>
    <dgm:cxn modelId="{F9F8304F-8A6B-43D0-8E91-57C9F6169818}" type="presParOf" srcId="{3A3A0648-9631-4B16-9597-8844BFEBEEDB}" destId="{0F269A2F-130D-484A-AD04-1ED6D29C9E22}" srcOrd="2" destOrd="0" presId="urn:microsoft.com/office/officeart/2011/layout/CircleProcess"/>
    <dgm:cxn modelId="{7439A1FC-D87F-4F33-A545-F0C7107B6947}" type="presParOf" srcId="{3A3A0648-9631-4B16-9597-8844BFEBEEDB}" destId="{519C0A50-C106-43F2-B058-4D61320F4EDD}" srcOrd="3" destOrd="0" presId="urn:microsoft.com/office/officeart/2011/layout/CircleProcess"/>
    <dgm:cxn modelId="{1811BC2E-7D04-4623-8D0D-C9BD274AAAF0}" type="presParOf" srcId="{519C0A50-C106-43F2-B058-4D61320F4EDD}" destId="{0F343E09-C7BF-4DAC-BED4-C695779CF384}" srcOrd="0" destOrd="0" presId="urn:microsoft.com/office/officeart/2011/layout/CircleProcess"/>
    <dgm:cxn modelId="{F31D48D3-6630-4777-90FD-D955B5944107}" type="presParOf" srcId="{3A3A0648-9631-4B16-9597-8844BFEBEEDB}" destId="{DB18715B-B605-4B18-A2BC-46D11E001A6C}" srcOrd="4" destOrd="0" presId="urn:microsoft.com/office/officeart/2011/layout/CircleProcess"/>
    <dgm:cxn modelId="{9A30B68D-19E2-4B16-BF06-98C0EF4C8598}" type="presParOf" srcId="{DB18715B-B605-4B18-A2BC-46D11E001A6C}" destId="{BFF2E5E4-2073-491C-9C42-F7BB174D0D57}" srcOrd="0" destOrd="0" presId="urn:microsoft.com/office/officeart/2011/layout/CircleProcess"/>
    <dgm:cxn modelId="{68CAE30E-BC90-4F4E-BDAC-130C063D1853}" type="presParOf" srcId="{3A3A0648-9631-4B16-9597-8844BFEBEEDB}" destId="{4D216730-3ACB-4E0D-BE8C-0F3069CB94BD}" srcOrd="5" destOrd="0" presId="urn:microsoft.com/office/officeart/2011/layout/CircleProcess"/>
    <dgm:cxn modelId="{453755FF-79D7-4CBE-A534-AAA33CD88CCD}" type="presParOf" srcId="{3A3A0648-9631-4B16-9597-8844BFEBEEDB}" destId="{DD85F6E3-F9FE-4F42-831B-B2AB192F77EA}" srcOrd="6" destOrd="0" presId="urn:microsoft.com/office/officeart/2011/layout/CircleProcess"/>
    <dgm:cxn modelId="{D360355F-27DA-44EC-A1FB-0D8D211C60E5}" type="presParOf" srcId="{DD85F6E3-F9FE-4F42-831B-B2AB192F77EA}" destId="{61E198C3-4340-47F4-858A-F8673DC2900E}" srcOrd="0" destOrd="0" presId="urn:microsoft.com/office/officeart/2011/layout/CircleProcess"/>
    <dgm:cxn modelId="{0A852D41-1CD6-4F86-90FA-0FB9150B33D9}" type="presParOf" srcId="{3A3A0648-9631-4B16-9597-8844BFEBEEDB}" destId="{8A63A4FA-C9FC-4714-80DC-EE284B410715}" srcOrd="7" destOrd="0" presId="urn:microsoft.com/office/officeart/2011/layout/CircleProcess"/>
    <dgm:cxn modelId="{78DC2995-AF7F-409C-B21B-D5DE5AF9347F}" type="presParOf" srcId="{8A63A4FA-C9FC-4714-80DC-EE284B410715}" destId="{05C498DD-CC59-4BF7-A839-26EC6E8A59DB}" srcOrd="0" destOrd="0" presId="urn:microsoft.com/office/officeart/2011/layout/CircleProcess"/>
    <dgm:cxn modelId="{A34EA2BB-7B25-440B-8FB5-CB0926F62EAB}" type="presParOf" srcId="{3A3A0648-9631-4B16-9597-8844BFEBEEDB}" destId="{0F6D2C40-B570-44CA-8045-ECCE757D3773}" srcOrd="8" destOrd="0" presId="urn:microsoft.com/office/officeart/2011/layout/CircleProcess"/>
    <dgm:cxn modelId="{72DD0D5C-95CF-475E-81EC-57ED9F60FE72}" type="presParOf" srcId="{3A3A0648-9631-4B16-9597-8844BFEBEEDB}" destId="{6A9D3808-0CBC-406C-9D64-E7CAB0809060}" srcOrd="9" destOrd="0" presId="urn:microsoft.com/office/officeart/2011/layout/CircleProcess"/>
    <dgm:cxn modelId="{6694C179-6541-4078-AE75-34BBA61674A7}" type="presParOf" srcId="{6A9D3808-0CBC-406C-9D64-E7CAB0809060}" destId="{F8D62DF8-A0D4-4791-8648-D8B68DB4E449}" srcOrd="0" destOrd="0" presId="urn:microsoft.com/office/officeart/2011/layout/CircleProcess"/>
    <dgm:cxn modelId="{8F3108C3-7117-4001-B9A0-B5661DC32F39}" type="presParOf" srcId="{3A3A0648-9631-4B16-9597-8844BFEBEEDB}" destId="{D280E133-6458-403A-A4E6-5F6EE2447CAC}" srcOrd="10" destOrd="0" presId="urn:microsoft.com/office/officeart/2011/layout/CircleProcess"/>
    <dgm:cxn modelId="{94A7EB46-BDBE-4459-A716-B587B758A9E5}" type="presParOf" srcId="{D280E133-6458-403A-A4E6-5F6EE2447CAC}" destId="{28D0F06F-ABB4-47CA-A8AB-4004970D8820}" srcOrd="0" destOrd="0" presId="urn:microsoft.com/office/officeart/2011/layout/CircleProcess"/>
    <dgm:cxn modelId="{C3753661-E20C-4F94-8770-79872763C704}" type="presParOf" srcId="{3A3A0648-9631-4B16-9597-8844BFEBEEDB}" destId="{084D6EA5-6D6A-4FC0-B262-9D2639C54A58}" srcOrd="11" destOrd="0" presId="urn:microsoft.com/office/officeart/2011/layout/CircleProcess"/>
    <dgm:cxn modelId="{2A2E203D-B278-43B1-B948-88795565968C}" type="presParOf" srcId="{3A3A0648-9631-4B16-9597-8844BFEBEEDB}" destId="{0FA11FC0-11AA-48D5-AA97-37A3D1915A12}" srcOrd="12" destOrd="0" presId="urn:microsoft.com/office/officeart/2011/layout/CircleProcess"/>
    <dgm:cxn modelId="{AAAC9952-42D5-47D4-AEFB-92F641A2F035}" type="presParOf" srcId="{0FA11FC0-11AA-48D5-AA97-37A3D1915A12}" destId="{422A0138-5C36-4A89-8F99-C5061A9379CE}" srcOrd="0" destOrd="0" presId="urn:microsoft.com/office/officeart/2011/layout/CircleProcess"/>
    <dgm:cxn modelId="{9B328764-2CC2-4D22-B212-AF2232D8EA33}" type="presParOf" srcId="{3A3A0648-9631-4B16-9597-8844BFEBEEDB}" destId="{47131EC1-A34B-4171-8E3B-73CD4516A15D}" srcOrd="13" destOrd="0" presId="urn:microsoft.com/office/officeart/2011/layout/CircleProcess"/>
    <dgm:cxn modelId="{74C01E7F-1370-4BD0-A325-7CED69E7B535}" type="presParOf" srcId="{47131EC1-A34B-4171-8E3B-73CD4516A15D}" destId="{4AE18E07-3A00-4DA7-8A76-7946AAF9D355}" srcOrd="0" destOrd="0" presId="urn:microsoft.com/office/officeart/2011/layout/CircleProcess"/>
    <dgm:cxn modelId="{1B0600BA-C92D-4897-95ED-32F4E8C4A0DF}" type="presParOf" srcId="{3A3A0648-9631-4B16-9597-8844BFEBEEDB}" destId="{46B59D00-A386-4108-94D4-D146D7C3881D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5944C-0612-4A73-8DD1-C44837367F8C}">
      <dsp:nvSpPr>
        <dsp:cNvPr id="0" name=""/>
        <dsp:cNvSpPr/>
      </dsp:nvSpPr>
      <dsp:spPr>
        <a:xfrm>
          <a:off x="9053730" y="780925"/>
          <a:ext cx="2051528" cy="205186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1C8260-E823-4AA4-83B6-8632CBD3418D}">
      <dsp:nvSpPr>
        <dsp:cNvPr id="0" name=""/>
        <dsp:cNvSpPr/>
      </dsp:nvSpPr>
      <dsp:spPr>
        <a:xfrm>
          <a:off x="9121423" y="849332"/>
          <a:ext cx="1915051" cy="19150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Visualização</a:t>
          </a:r>
          <a:br>
            <a:rPr lang="pt-BR" sz="1400" kern="1200" dirty="0" smtClean="0"/>
          </a:br>
          <a:r>
            <a:rPr lang="pt-BR" sz="1400" kern="1200" dirty="0" smtClean="0"/>
            <a:t>1</a:t>
          </a:r>
          <a:endParaRPr lang="en-US" sz="1400" kern="1200" dirty="0"/>
        </a:p>
      </dsp:txBody>
      <dsp:txXfrm>
        <a:off x="9395469" y="1122962"/>
        <a:ext cx="1368049" cy="1367789"/>
      </dsp:txXfrm>
    </dsp:sp>
    <dsp:sp modelId="{0F343E09-C7BF-4DAC-BED4-C695779CF384}">
      <dsp:nvSpPr>
        <dsp:cNvPr id="0" name=""/>
        <dsp:cNvSpPr/>
      </dsp:nvSpPr>
      <dsp:spPr>
        <a:xfrm rot="2700000">
          <a:off x="6932444" y="781031"/>
          <a:ext cx="2051291" cy="2051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2383861"/>
                <a:satOff val="3636"/>
                <a:lumOff val="-3235"/>
                <a:alphaOff val="0"/>
                <a:shade val="51000"/>
                <a:satMod val="130000"/>
              </a:schemeClr>
            </a:gs>
            <a:gs pos="80000">
              <a:schemeClr val="accent5">
                <a:hueOff val="-2383861"/>
                <a:satOff val="3636"/>
                <a:lumOff val="-3235"/>
                <a:alphaOff val="0"/>
                <a:shade val="93000"/>
                <a:satMod val="130000"/>
              </a:schemeClr>
            </a:gs>
            <a:gs pos="100000">
              <a:schemeClr val="accent5">
                <a:hueOff val="-2383861"/>
                <a:satOff val="3636"/>
                <a:lumOff val="-32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F2E5E4-2073-491C-9C42-F7BB174D0D57}">
      <dsp:nvSpPr>
        <dsp:cNvPr id="0" name=""/>
        <dsp:cNvSpPr/>
      </dsp:nvSpPr>
      <dsp:spPr>
        <a:xfrm>
          <a:off x="7002201" y="849332"/>
          <a:ext cx="1915051" cy="19150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383861"/>
              <a:satOff val="3636"/>
              <a:lumOff val="-323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Compartilhamento</a:t>
          </a:r>
          <a:br>
            <a:rPr lang="pt-BR" sz="1400" kern="1200" dirty="0" smtClean="0"/>
          </a:br>
          <a:r>
            <a:rPr lang="pt-BR" sz="1400" kern="1200" dirty="0" smtClean="0"/>
            <a:t>2</a:t>
          </a:r>
          <a:endParaRPr lang="en-US" sz="1400" kern="1200" dirty="0"/>
        </a:p>
      </dsp:txBody>
      <dsp:txXfrm>
        <a:off x="7275156" y="1122962"/>
        <a:ext cx="1368049" cy="1367789"/>
      </dsp:txXfrm>
    </dsp:sp>
    <dsp:sp modelId="{61E198C3-4340-47F4-858A-F8673DC2900E}">
      <dsp:nvSpPr>
        <dsp:cNvPr id="0" name=""/>
        <dsp:cNvSpPr/>
      </dsp:nvSpPr>
      <dsp:spPr>
        <a:xfrm rot="2700000">
          <a:off x="4813222" y="781031"/>
          <a:ext cx="2051291" cy="2051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4767722"/>
                <a:satOff val="7272"/>
                <a:lumOff val="-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4767722"/>
                <a:satOff val="7272"/>
                <a:lumOff val="-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4767722"/>
                <a:satOff val="7272"/>
                <a:lumOff val="-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C498DD-CC59-4BF7-A839-26EC6E8A59DB}">
      <dsp:nvSpPr>
        <dsp:cNvPr id="0" name=""/>
        <dsp:cNvSpPr/>
      </dsp:nvSpPr>
      <dsp:spPr>
        <a:xfrm>
          <a:off x="4881888" y="849332"/>
          <a:ext cx="1915051" cy="19150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767722"/>
              <a:satOff val="7272"/>
              <a:lumOff val="-647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Bookmark</a:t>
          </a:r>
          <a:br>
            <a:rPr lang="pt-BR" sz="1400" kern="1200" dirty="0" smtClean="0"/>
          </a:br>
          <a:r>
            <a:rPr lang="pt-BR" sz="1400" kern="1200" dirty="0" smtClean="0"/>
            <a:t>3</a:t>
          </a:r>
          <a:endParaRPr lang="en-US" sz="1400" kern="1200" dirty="0"/>
        </a:p>
      </dsp:txBody>
      <dsp:txXfrm>
        <a:off x="5154843" y="1122962"/>
        <a:ext cx="1368049" cy="1367789"/>
      </dsp:txXfrm>
    </dsp:sp>
    <dsp:sp modelId="{F8D62DF8-A0D4-4791-8648-D8B68DB4E449}">
      <dsp:nvSpPr>
        <dsp:cNvPr id="0" name=""/>
        <dsp:cNvSpPr/>
      </dsp:nvSpPr>
      <dsp:spPr>
        <a:xfrm rot="2700000">
          <a:off x="2692909" y="781031"/>
          <a:ext cx="2051291" cy="2051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7151582"/>
                <a:satOff val="10909"/>
                <a:lumOff val="-9706"/>
                <a:alphaOff val="0"/>
                <a:shade val="51000"/>
                <a:satMod val="130000"/>
              </a:schemeClr>
            </a:gs>
            <a:gs pos="80000">
              <a:schemeClr val="accent5">
                <a:hueOff val="-7151582"/>
                <a:satOff val="10909"/>
                <a:lumOff val="-9706"/>
                <a:alphaOff val="0"/>
                <a:shade val="93000"/>
                <a:satMod val="130000"/>
              </a:schemeClr>
            </a:gs>
            <a:gs pos="100000">
              <a:schemeClr val="accent5">
                <a:hueOff val="-7151582"/>
                <a:satOff val="10909"/>
                <a:lumOff val="-9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D0F06F-ABB4-47CA-A8AB-4004970D8820}">
      <dsp:nvSpPr>
        <dsp:cNvPr id="0" name=""/>
        <dsp:cNvSpPr/>
      </dsp:nvSpPr>
      <dsp:spPr>
        <a:xfrm>
          <a:off x="2761575" y="849332"/>
          <a:ext cx="1915051" cy="19150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7151582"/>
              <a:satOff val="10909"/>
              <a:lumOff val="-9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Comentário</a:t>
          </a:r>
          <a:br>
            <a:rPr lang="pt-BR" sz="1400" kern="1200" dirty="0" smtClean="0"/>
          </a:br>
          <a:r>
            <a:rPr lang="pt-BR" sz="1400" kern="1200" dirty="0" smtClean="0"/>
            <a:t>4</a:t>
          </a:r>
          <a:endParaRPr lang="en-US" sz="1400" kern="1200" dirty="0"/>
        </a:p>
      </dsp:txBody>
      <dsp:txXfrm>
        <a:off x="3035622" y="1122962"/>
        <a:ext cx="1368049" cy="1367789"/>
      </dsp:txXfrm>
    </dsp:sp>
    <dsp:sp modelId="{422A0138-5C36-4A89-8F99-C5061A9379CE}">
      <dsp:nvSpPr>
        <dsp:cNvPr id="0" name=""/>
        <dsp:cNvSpPr/>
      </dsp:nvSpPr>
      <dsp:spPr>
        <a:xfrm rot="2700000">
          <a:off x="572596" y="781031"/>
          <a:ext cx="2051291" cy="2051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9535443"/>
                <a:satOff val="14545"/>
                <a:lumOff val="-12941"/>
                <a:alphaOff val="0"/>
                <a:shade val="51000"/>
                <a:satMod val="130000"/>
              </a:schemeClr>
            </a:gs>
            <a:gs pos="80000">
              <a:schemeClr val="accent5">
                <a:hueOff val="-9535443"/>
                <a:satOff val="14545"/>
                <a:lumOff val="-12941"/>
                <a:alphaOff val="0"/>
                <a:shade val="93000"/>
                <a:satMod val="130000"/>
              </a:schemeClr>
            </a:gs>
            <a:gs pos="100000">
              <a:schemeClr val="accent5">
                <a:hueOff val="-9535443"/>
                <a:satOff val="14545"/>
                <a:lumOff val="-129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E18E07-3A00-4DA7-8A76-7946AAF9D355}">
      <dsp:nvSpPr>
        <dsp:cNvPr id="0" name=""/>
        <dsp:cNvSpPr/>
      </dsp:nvSpPr>
      <dsp:spPr>
        <a:xfrm>
          <a:off x="641262" y="849332"/>
          <a:ext cx="1915051" cy="19150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535443"/>
              <a:satOff val="14545"/>
              <a:lumOff val="-1294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Curtida</a:t>
          </a:r>
          <a:br>
            <a:rPr lang="pt-BR" sz="1400" kern="1200" dirty="0" smtClean="0"/>
          </a:br>
          <a:r>
            <a:rPr lang="pt-BR" sz="1400" kern="1200" dirty="0" smtClean="0"/>
            <a:t>5</a:t>
          </a:r>
          <a:endParaRPr lang="en-US" sz="1400" kern="1200" dirty="0"/>
        </a:p>
      </dsp:txBody>
      <dsp:txXfrm>
        <a:off x="915308" y="1122962"/>
        <a:ext cx="1368049" cy="1367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A4C7E-A36A-495E-9EA6-4C9790825F5D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E90B4-676C-4B21-A7B4-6B5F7101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9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0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9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5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Insert Title Here 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1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1" y="4112029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689601" y="4464051"/>
            <a:ext cx="4254500" cy="1863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sp>
        <p:nvSpPr>
          <p:cNvPr id="17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21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917141"/>
            <a:ext cx="3643200" cy="30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0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229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310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864FEB5-DA70-4D6B-A296-ED3A501284A2}"/>
              </a:ext>
            </a:extLst>
          </p:cNvPr>
          <p:cNvSpPr/>
          <p:nvPr userDrawn="1"/>
        </p:nvSpPr>
        <p:spPr>
          <a:xfrm>
            <a:off x="11359358" y="4779477"/>
            <a:ext cx="409424" cy="409423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5B352E6-A475-4462-90B2-FE03616202B8}"/>
              </a:ext>
            </a:extLst>
          </p:cNvPr>
          <p:cNvSpPr/>
          <p:nvPr userDrawn="1"/>
        </p:nvSpPr>
        <p:spPr>
          <a:xfrm>
            <a:off x="10089834" y="5347549"/>
            <a:ext cx="260984" cy="260984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1FADE0EA-0A88-42E8-B570-839D3076E565}"/>
              </a:ext>
            </a:extLst>
          </p:cNvPr>
          <p:cNvSpPr/>
          <p:nvPr userDrawn="1"/>
        </p:nvSpPr>
        <p:spPr>
          <a:xfrm>
            <a:off x="9516139" y="4537092"/>
            <a:ext cx="301643" cy="301643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0ABC625C-9D0B-4B3C-B319-6F7C8BD44BB9}"/>
              </a:ext>
            </a:extLst>
          </p:cNvPr>
          <p:cNvSpPr/>
          <p:nvPr userDrawn="1"/>
        </p:nvSpPr>
        <p:spPr>
          <a:xfrm flipH="1">
            <a:off x="7461059" y="5039936"/>
            <a:ext cx="148964" cy="148964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66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864FEB5-DA70-4D6B-A296-ED3A501284A2}"/>
              </a:ext>
            </a:extLst>
          </p:cNvPr>
          <p:cNvSpPr/>
          <p:nvPr userDrawn="1"/>
        </p:nvSpPr>
        <p:spPr>
          <a:xfrm>
            <a:off x="10917561" y="5984058"/>
            <a:ext cx="409424" cy="409423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5B352E6-A475-4462-90B2-FE03616202B8}"/>
              </a:ext>
            </a:extLst>
          </p:cNvPr>
          <p:cNvSpPr/>
          <p:nvPr userDrawn="1"/>
        </p:nvSpPr>
        <p:spPr>
          <a:xfrm>
            <a:off x="11423341" y="4309313"/>
            <a:ext cx="260984" cy="260984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1FADE0EA-0A88-42E8-B570-839D3076E565}"/>
              </a:ext>
            </a:extLst>
          </p:cNvPr>
          <p:cNvSpPr/>
          <p:nvPr userDrawn="1"/>
        </p:nvSpPr>
        <p:spPr>
          <a:xfrm>
            <a:off x="9942879" y="3169673"/>
            <a:ext cx="301643" cy="301643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0ABC625C-9D0B-4B3C-B319-6F7C8BD44BB9}"/>
              </a:ext>
            </a:extLst>
          </p:cNvPr>
          <p:cNvSpPr/>
          <p:nvPr userDrawn="1"/>
        </p:nvSpPr>
        <p:spPr>
          <a:xfrm flipH="1">
            <a:off x="11828200" y="1908809"/>
            <a:ext cx="148964" cy="148964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15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825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ou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336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1727199"/>
            <a:ext cx="11574784" cy="3386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3" y="2232779"/>
            <a:ext cx="11574784" cy="41134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/>
              <a:t>Description text in Dark Grey and 24pt size.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632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0037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colo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5182251" y="3497599"/>
            <a:ext cx="2974848" cy="297484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0934" y="1727199"/>
            <a:ext cx="3014133" cy="3386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0934" y="2232779"/>
            <a:ext cx="3014133" cy="41134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571511" y="778933"/>
            <a:ext cx="5418667" cy="5418667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icon to add color picture</a:t>
            </a:r>
          </a:p>
        </p:txBody>
      </p:sp>
    </p:spTree>
    <p:extLst>
      <p:ext uri="{BB962C8B-B14F-4D97-AF65-F5344CB8AC3E}">
        <p14:creationId xmlns:p14="http://schemas.microsoft.com/office/powerpoint/2010/main" val="332375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56753" y="0"/>
            <a:ext cx="7518400" cy="5875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0934" y="1727199"/>
            <a:ext cx="3014133" cy="3386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0934" y="2232779"/>
            <a:ext cx="3014133" cy="41134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43976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Insert Title Here 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73151" y="4686857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973151" y="4965796"/>
            <a:ext cx="4254500" cy="410537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1267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917141"/>
            <a:ext cx="3643200" cy="3059307"/>
          </a:xfrm>
          <a:prstGeom prst="rect">
            <a:avLst/>
          </a:prstGeom>
        </p:spPr>
      </p:pic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719076" y="4487334"/>
            <a:ext cx="1032933" cy="1032933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33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6602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/W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75067" cy="6536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black &amp; white background image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0931" y="1704110"/>
            <a:ext cx="3535680" cy="1330036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1552" y="1704110"/>
            <a:ext cx="3535680" cy="1330036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232173" y="1704110"/>
            <a:ext cx="3535680" cy="1330036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cxnSp>
        <p:nvCxnSpPr>
          <p:cNvPr id="20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2854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colo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02978" y="5195319"/>
            <a:ext cx="2748628" cy="245533"/>
          </a:xfrm>
        </p:spPr>
        <p:txBody>
          <a:bodyPr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02978" y="5558545"/>
            <a:ext cx="2748628" cy="895087"/>
          </a:xfrm>
        </p:spPr>
        <p:txBody>
          <a:bodyPr tIns="0" b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242886" y="5195319"/>
            <a:ext cx="2748628" cy="245533"/>
          </a:xfrm>
        </p:spPr>
        <p:txBody>
          <a:bodyPr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42886" y="5558545"/>
            <a:ext cx="2748628" cy="895087"/>
          </a:xfrm>
        </p:spPr>
        <p:txBody>
          <a:bodyPr tIns="0" b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82794" y="5195319"/>
            <a:ext cx="2748628" cy="245533"/>
          </a:xfrm>
        </p:spPr>
        <p:txBody>
          <a:bodyPr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182794" y="5558545"/>
            <a:ext cx="2748628" cy="895087"/>
          </a:xfrm>
        </p:spPr>
        <p:txBody>
          <a:bodyPr tIns="0" b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9122701" y="5195319"/>
            <a:ext cx="2748628" cy="245533"/>
          </a:xfrm>
        </p:spPr>
        <p:txBody>
          <a:bodyPr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122701" y="5558545"/>
            <a:ext cx="2748628" cy="895087"/>
          </a:xfrm>
        </p:spPr>
        <p:txBody>
          <a:bodyPr tIns="0" b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cxnSp>
        <p:nvCxnSpPr>
          <p:cNvPr id="23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316741" y="2269067"/>
            <a:ext cx="2743200" cy="2743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3256649" y="2269067"/>
            <a:ext cx="2743200" cy="2743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6196557" y="2269067"/>
            <a:ext cx="2743200" cy="2743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9136465" y="2269067"/>
            <a:ext cx="2743200" cy="2743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</p:spTree>
    <p:extLst>
      <p:ext uri="{BB962C8B-B14F-4D97-AF65-F5344CB8AC3E}">
        <p14:creationId xmlns:p14="http://schemas.microsoft.com/office/powerpoint/2010/main" val="4225053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colo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70932" y="3741523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72376" y="3871086"/>
            <a:ext cx="2785433" cy="52119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3725931" y="3741523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27374" y="3583213"/>
            <a:ext cx="2785433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227374" y="3871086"/>
            <a:ext cx="2785433" cy="52119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70932" y="5186707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72376" y="5028397"/>
            <a:ext cx="2785433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72376" y="5316270"/>
            <a:ext cx="2785433" cy="52119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3725931" y="5186707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27374" y="5028397"/>
            <a:ext cx="2785433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227374" y="5316270"/>
            <a:ext cx="2785433" cy="52119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2" y="1727200"/>
            <a:ext cx="6741875" cy="914401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72376" y="3583213"/>
            <a:ext cx="2785433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cxnSp>
        <p:nvCxnSpPr>
          <p:cNvPr id="25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7416800" y="338667"/>
            <a:ext cx="4758267" cy="609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501527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740111" y="109145"/>
            <a:ext cx="6606131" cy="660613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Quote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2" y="2912533"/>
            <a:ext cx="5059165" cy="1168401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2" y="4233332"/>
            <a:ext cx="5059165" cy="270936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41181" y="2912532"/>
            <a:ext cx="5904536" cy="2467429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4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cxnSp>
        <p:nvCxnSpPr>
          <p:cNvPr id="15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2760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-1" y="345077"/>
            <a:ext cx="5012268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quote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5" y="1727199"/>
            <a:ext cx="4741333" cy="633792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5" y="2481530"/>
            <a:ext cx="4741333" cy="3768989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5380567" y="1727200"/>
            <a:ext cx="6519333" cy="4523317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to add table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616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5" y="1727201"/>
            <a:ext cx="4741333" cy="4523319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24pt.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5380567" y="1727200"/>
            <a:ext cx="6519333" cy="4523317"/>
          </a:xfrm>
        </p:spPr>
        <p:txBody>
          <a:bodyPr/>
          <a:lstStyle>
            <a:lvl1pPr marL="2285943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867">
                <a:solidFill>
                  <a:schemeClr val="accent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140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3" y="1727201"/>
            <a:ext cx="6231467" cy="4081928"/>
          </a:xfrm>
        </p:spPr>
        <p:txBody>
          <a:bodyPr numCol="2" spcCol="27432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12pt or 10pt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6966857" y="929218"/>
            <a:ext cx="4933043" cy="52451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to add Infographics/SmartArt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4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62136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4819" y="1165980"/>
            <a:ext cx="5367868" cy="1257552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873" y="723168"/>
            <a:ext cx="6293384" cy="415363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054936" y="50777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52682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010736" y="50777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051800" y="52682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9991936" y="50777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033000" y="52682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054936" y="55349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096000" y="57254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010736" y="55349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8051800" y="57254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91936" y="55349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0033000" y="57254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54819" y="3594055"/>
            <a:ext cx="2617407" cy="57476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6368626" y="1703668"/>
            <a:ext cx="521124" cy="517341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8736393" y="1596422"/>
            <a:ext cx="521124" cy="517341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9392274" y="1962339"/>
            <a:ext cx="521124" cy="517341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7530677" y="2993800"/>
            <a:ext cx="521124" cy="517341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0220326" y="2324934"/>
            <a:ext cx="521124" cy="517341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0605266" y="1807592"/>
            <a:ext cx="521124" cy="517341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154819" y="4306526"/>
            <a:ext cx="2617407" cy="39442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54819" y="4838657"/>
            <a:ext cx="2617407" cy="76018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905281" y="3594055"/>
            <a:ext cx="2617407" cy="57476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905281" y="4306526"/>
            <a:ext cx="2617407" cy="39442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905281" y="4838657"/>
            <a:ext cx="2617407" cy="76018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154819" y="2474389"/>
            <a:ext cx="5367868" cy="960187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cxnSp>
        <p:nvCxnSpPr>
          <p:cNvPr id="3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414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03200" y="1079017"/>
            <a:ext cx="11785600" cy="52672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8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7684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113484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94684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62136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3157684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113484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94684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5684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4504267" y="1079017"/>
            <a:ext cx="7552267" cy="52672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8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462269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418070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9399270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504267" cy="62136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5462269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7418070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9399270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70933" y="1715137"/>
            <a:ext cx="872067" cy="865736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938741" y="1797857"/>
            <a:ext cx="2731559" cy="28725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8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38741" y="2092284"/>
            <a:ext cx="2731559" cy="82073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333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70933" y="3124837"/>
            <a:ext cx="872067" cy="8657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938741" y="3207557"/>
            <a:ext cx="2731559" cy="28725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8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938741" y="3501984"/>
            <a:ext cx="2731559" cy="82073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333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70933" y="4567061"/>
            <a:ext cx="872067" cy="865736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938741" y="4649781"/>
            <a:ext cx="2731559" cy="28725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8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938741" y="4944208"/>
            <a:ext cx="2731559" cy="82073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333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cxnSp>
        <p:nvCxnSpPr>
          <p:cNvPr id="2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144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Insert Title Here 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1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1" y="4112029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689601" y="4464051"/>
            <a:ext cx="4254500" cy="1863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3123564" y="2604939"/>
            <a:ext cx="1575805" cy="1641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  <p:sp>
        <p:nvSpPr>
          <p:cNvPr id="16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2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4" y="2295078"/>
            <a:ext cx="2755200" cy="23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58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Colo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5738286" y="0"/>
            <a:ext cx="4666479" cy="6512984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2133"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8295568" y="0"/>
            <a:ext cx="3894667" cy="652549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70932" y="2975036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72375" y="3329220"/>
            <a:ext cx="4414064" cy="66984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2" y="1727200"/>
            <a:ext cx="4915507" cy="914401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72375" y="3041346"/>
            <a:ext cx="4414064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70932" y="4206952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772375" y="4494826"/>
            <a:ext cx="4414064" cy="66984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72375" y="4206953"/>
            <a:ext cx="4414064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70932" y="5326400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772375" y="5663226"/>
            <a:ext cx="4414064" cy="66984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72375" y="5375353"/>
            <a:ext cx="4414064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30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8664884" y="1241459"/>
            <a:ext cx="3200187" cy="4175520"/>
          </a:xfrm>
        </p:spPr>
        <p:txBody>
          <a:bodyPr t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Char char="•"/>
              <a:defRPr lang="en-US" sz="933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8664884" y="885853"/>
            <a:ext cx="3200187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8664885" y="5504349"/>
            <a:ext cx="870607" cy="867992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333"/>
            </a:lvl1pPr>
          </a:lstStyle>
          <a:p>
            <a:r>
              <a:rPr lang="en-US" dirty="0"/>
              <a:t>View video</a:t>
            </a:r>
          </a:p>
        </p:txBody>
      </p:sp>
      <p:cxnSp>
        <p:nvCxnSpPr>
          <p:cNvPr id="29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269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721724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09763" y="1450961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/>
          </p:nvPr>
        </p:nvSpPr>
        <p:spPr>
          <a:xfrm>
            <a:off x="509763" y="2582937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509763" y="2918383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3473989" y="1450961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/>
          </p:nvPr>
        </p:nvSpPr>
        <p:spPr>
          <a:xfrm>
            <a:off x="3473990" y="2582937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3473990" y="2918383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6438216" y="1450961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/>
          </p:nvPr>
        </p:nvSpPr>
        <p:spPr>
          <a:xfrm>
            <a:off x="6438216" y="2582937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6438216" y="2918383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9402443" y="1450961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/>
          </p:nvPr>
        </p:nvSpPr>
        <p:spPr>
          <a:xfrm>
            <a:off x="9402443" y="2582937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9402443" y="2918383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509763" y="4044180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/>
          </p:nvPr>
        </p:nvSpPr>
        <p:spPr>
          <a:xfrm>
            <a:off x="509763" y="5176155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509763" y="5511601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3473989" y="4044180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/>
          </p:nvPr>
        </p:nvSpPr>
        <p:spPr>
          <a:xfrm>
            <a:off x="3473990" y="5176155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3473990" y="5511601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6438216" y="4044180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/>
          </p:nvPr>
        </p:nvSpPr>
        <p:spPr>
          <a:xfrm>
            <a:off x="6438216" y="5176155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6438216" y="5511601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9402443" y="4044180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/>
          </p:nvPr>
        </p:nvSpPr>
        <p:spPr>
          <a:xfrm>
            <a:off x="9402443" y="5176155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9402443" y="5511601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7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8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cxnSp>
        <p:nvCxnSpPr>
          <p:cNvPr id="36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5031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for your time</a:t>
            </a:r>
          </a:p>
        </p:txBody>
      </p:sp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1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1" y="4112029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30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6110282" y="4565529"/>
            <a:ext cx="3709725" cy="194990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+mn-lt"/>
              </a:defRPr>
            </a:lvl1pPr>
          </a:lstStyle>
          <a:p>
            <a:r>
              <a:rPr lang="en-GB" dirty="0" err="1"/>
              <a:t>Li</a:t>
            </a:r>
            <a:r>
              <a:rPr lang="en-GB" spc="15" dirty="0" err="1"/>
              <a:t>nked</a:t>
            </a:r>
            <a:r>
              <a:rPr lang="en-GB" dirty="0" err="1"/>
              <a:t>i</a:t>
            </a:r>
            <a:r>
              <a:rPr lang="en-GB" spc="15" dirty="0" err="1"/>
              <a:t>n</a:t>
            </a:r>
            <a:r>
              <a:rPr lang="en-GB" spc="15" dirty="0"/>
              <a:t> ID</a:t>
            </a:r>
            <a:endParaRPr lang="en-GB" dirty="0"/>
          </a:p>
        </p:txBody>
      </p:sp>
      <p:sp>
        <p:nvSpPr>
          <p:cNvPr id="31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6110282" y="4940927"/>
            <a:ext cx="3709725" cy="194925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+mn-lt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2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4487576"/>
            <a:ext cx="350832" cy="3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1" y="4815973"/>
            <a:ext cx="444832" cy="44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19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1" y="1920241"/>
            <a:ext cx="3643200" cy="3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83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3123564" y="2604939"/>
            <a:ext cx="1575805" cy="1641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for your time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1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1" y="4112029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6110282" y="4565529"/>
            <a:ext cx="3709725" cy="194990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+mn-lt"/>
              </a:defRPr>
            </a:lvl1pPr>
          </a:lstStyle>
          <a:p>
            <a:r>
              <a:rPr lang="en-GB" dirty="0" err="1"/>
              <a:t>Li</a:t>
            </a:r>
            <a:r>
              <a:rPr lang="en-GB" spc="15" dirty="0" err="1"/>
              <a:t>nked</a:t>
            </a:r>
            <a:r>
              <a:rPr lang="en-GB" dirty="0" err="1"/>
              <a:t>i</a:t>
            </a:r>
            <a:r>
              <a:rPr lang="en-GB" spc="15" dirty="0" err="1"/>
              <a:t>n</a:t>
            </a:r>
            <a:r>
              <a:rPr lang="en-GB" spc="15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6110282" y="4940927"/>
            <a:ext cx="3709725" cy="194925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+mn-lt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4487576"/>
            <a:ext cx="350832" cy="3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1" y="4815973"/>
            <a:ext cx="444832" cy="44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34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0" y="2269080"/>
            <a:ext cx="2831975" cy="23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05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0843C-1884-4CD5-9ED6-4978F5B462E8}" type="datetimeFigureOut">
              <a:rPr lang="pt-BR" smtClean="0"/>
              <a:t>03/05/2019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609D-DBCB-4E8D-BA56-F4168A08A6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66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1039077" y="1961011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307557" y="1830792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1" y="345077"/>
            <a:ext cx="2922209" cy="692892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1039077" y="2209261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1039077" y="3129960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307557" y="2999741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1039077" y="3378210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1039077" y="4296982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307557" y="4166763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077" y="4545232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1039077" y="5409486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307557" y="5279267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1039077" y="5657736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6885695" y="1961011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6154175" y="1830792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6885695" y="2209261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6885695" y="3129960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6154175" y="2999741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885695" y="3378210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6885695" y="4296982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6154175" y="4166763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6885695" y="4545232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30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32" name="Footer Placeholder 4"/>
          <p:cNvSpPr txBox="1">
            <a:spLocks/>
          </p:cNvSpPr>
          <p:nvPr userDrawn="1"/>
        </p:nvSpPr>
        <p:spPr>
          <a:xfrm>
            <a:off x="11899901" y="6639317"/>
            <a:ext cx="292100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1087F-CA7B-4F6C-AD54-FCE24029CF2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3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21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42333" y="1"/>
            <a:ext cx="8669812" cy="6270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2353656"/>
            <a:ext cx="7378700" cy="375668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80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Section name here in three lines</a:t>
            </a:r>
          </a:p>
        </p:txBody>
      </p:sp>
      <p:sp>
        <p:nvSpPr>
          <p:cNvPr id="21" name="object 5"/>
          <p:cNvSpPr/>
          <p:nvPr userDrawn="1"/>
        </p:nvSpPr>
        <p:spPr>
          <a:xfrm>
            <a:off x="11242677" y="2976559"/>
            <a:ext cx="617127" cy="617128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10298689" y="4759389"/>
            <a:ext cx="522007" cy="522008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8108140" y="2183592"/>
            <a:ext cx="477059" cy="477059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7256836" y="4174848"/>
            <a:ext cx="463827" cy="46382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8509001" y="3345759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33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34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35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/>
          <p:nvPr userDrawn="1"/>
        </p:nvSpPr>
        <p:spPr>
          <a:xfrm>
            <a:off x="123825" y="400052"/>
            <a:ext cx="1747800" cy="1464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58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 Client/Partner Log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eyfade-jon-flobrant-19346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42333" y="1"/>
            <a:ext cx="8669812" cy="6270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2353656"/>
            <a:ext cx="7378700" cy="375668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80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Section name here in three lines</a:t>
            </a:r>
          </a:p>
        </p:txBody>
      </p:sp>
      <p:sp>
        <p:nvSpPr>
          <p:cNvPr id="16" name="object 2"/>
          <p:cNvSpPr/>
          <p:nvPr userDrawn="1"/>
        </p:nvSpPr>
        <p:spPr>
          <a:xfrm>
            <a:off x="123825" y="400052"/>
            <a:ext cx="1747800" cy="1464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5"/>
          <p:cNvSpPr/>
          <p:nvPr userDrawn="1"/>
        </p:nvSpPr>
        <p:spPr>
          <a:xfrm>
            <a:off x="11242677" y="2976559"/>
            <a:ext cx="617127" cy="617128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10298689" y="4759389"/>
            <a:ext cx="522007" cy="522008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8108140" y="2183592"/>
            <a:ext cx="477059" cy="477059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7256836" y="4174848"/>
            <a:ext cx="463827" cy="46382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8509001" y="3345759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091267" y="541604"/>
            <a:ext cx="1097183" cy="11432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33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9725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D6EAD8-855D-428E-AD03-961B9EF62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52400" y="-27710"/>
            <a:ext cx="6228397" cy="5435684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chemeClr val="accent1">
              <a:lumMod val="50000"/>
              <a:alpha val="59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8086466" y="2555093"/>
            <a:ext cx="1047531" cy="1047529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10948770" y="4032191"/>
            <a:ext cx="652201" cy="652201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6670997" y="4969758"/>
            <a:ext cx="493673" cy="493673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10545210" y="5570432"/>
            <a:ext cx="257988" cy="257988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609" y="69722"/>
            <a:ext cx="1752000" cy="147120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51782" y="1219200"/>
            <a:ext cx="9262533" cy="1625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0525">
              <a:defRPr lang="en-US" sz="4800" spc="-73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4800" b="1" u="sng" spc="-73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4800" b="1" u="sng" spc="-73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4800" b="1" u="sng" spc="-89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4800" b="1" u="sng" spc="-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4800" b="1" u="sng" spc="-113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4800" b="1" u="sng" spc="-89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4800" b="1" u="sng" spc="-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4800" b="1" u="sng" spc="-9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4800" b="1" u="sng" spc="-8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48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579" y="3088351"/>
            <a:ext cx="5752039" cy="278304"/>
          </a:xfrm>
        </p:spPr>
        <p:txBody>
          <a:bodyPr/>
          <a:lstStyle>
            <a:lvl1pPr marL="20525" indent="0" algn="ctr" defTabSz="609585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40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3409760"/>
            <a:ext cx="5401733" cy="677333"/>
          </a:xfrm>
        </p:spPr>
        <p:txBody>
          <a:bodyPr/>
          <a:lstStyle>
            <a:lvl1pPr marL="20525" indent="0" algn="ctr" defTabSz="243833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8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40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4842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52400" y="-33866"/>
            <a:ext cx="6228397" cy="5435684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10901438" y="5271844"/>
            <a:ext cx="1097183" cy="11432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  <p:sp>
        <p:nvSpPr>
          <p:cNvPr id="18" name="object 8"/>
          <p:cNvSpPr/>
          <p:nvPr userDrawn="1"/>
        </p:nvSpPr>
        <p:spPr>
          <a:xfrm>
            <a:off x="10436006" y="1595516"/>
            <a:ext cx="1384212" cy="1384209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9"/>
          <p:cNvSpPr/>
          <p:nvPr userDrawn="1"/>
        </p:nvSpPr>
        <p:spPr>
          <a:xfrm>
            <a:off x="6649617" y="4060012"/>
            <a:ext cx="855380" cy="855381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10"/>
          <p:cNvSpPr/>
          <p:nvPr userDrawn="1"/>
        </p:nvSpPr>
        <p:spPr>
          <a:xfrm>
            <a:off x="8507371" y="3046787"/>
            <a:ext cx="849771" cy="849771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bject 11"/>
          <p:cNvSpPr/>
          <p:nvPr userDrawn="1"/>
        </p:nvSpPr>
        <p:spPr>
          <a:xfrm>
            <a:off x="7933231" y="481976"/>
            <a:ext cx="772185" cy="772185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396" y="5125860"/>
            <a:ext cx="1742400" cy="146314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51782" y="1219200"/>
            <a:ext cx="9262533" cy="1625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0525">
              <a:defRPr lang="en-US" sz="4800" spc="-73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4800" b="1" u="sng" spc="-73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4800" b="1" u="sng" spc="-73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4800" b="1" u="sng" spc="-89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4800" b="1" u="sng" spc="-8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4800" b="1" u="sng" spc="-113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4800" b="1" u="sng" spc="-89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4800" b="1" u="sng" spc="-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4800" b="1" u="sng" spc="-9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4800" b="1" u="sng" spc="-8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4800" u="sng" dirty="0">
              <a:latin typeface="+mn-lt"/>
              <a:cs typeface="Arial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579" y="3088351"/>
            <a:ext cx="5752039" cy="278304"/>
          </a:xfrm>
        </p:spPr>
        <p:txBody>
          <a:bodyPr/>
          <a:lstStyle>
            <a:lvl1pPr marL="20525" indent="0" algn="ctr" defTabSz="609585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40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3409760"/>
            <a:ext cx="5401733" cy="677333"/>
          </a:xfrm>
        </p:spPr>
        <p:txBody>
          <a:bodyPr/>
          <a:lstStyle>
            <a:lvl1pPr marL="20525" indent="0" algn="ctr" defTabSz="243833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8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40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08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1727199"/>
            <a:ext cx="11574784" cy="3386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3" y="2232779"/>
            <a:ext cx="11574784" cy="41134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/>
              <a:t>Description text in Dark Grey and 24pt size.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414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41376"/>
            <a:ext cx="426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65250"/>
            <a:ext cx="10972800" cy="4646073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SIPCMd1774d43800c79061f65759f" descr="{&quot;HashCode&quot;:2133105206,&quot;Placement&quot;:&quot;Footer&quot;,&quot;Top&quot;:524.1047,&quot;Left&quot;:420.843231,&quot;SlideWidth&quot;:960,&quot;SlideHeight&quot;:540}"/>
          <p:cNvSpPr txBox="1"/>
          <p:nvPr userDrawn="1"/>
        </p:nvSpPr>
        <p:spPr>
          <a:xfrm>
            <a:off x="5344709" y="6656129"/>
            <a:ext cx="1502583" cy="20187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Arial" panose="020B0604020202020204" pitchFamily="34" charset="0"/>
              </a:rPr>
              <a:t>Sensitivity: Internal &amp; Restricted</a:t>
            </a:r>
            <a:endParaRPr lang="en-US" sz="7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7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7" r:id="rId9"/>
    <p:sldLayoutId id="2147483691" r:id="rId10"/>
    <p:sldLayoutId id="2147483692" r:id="rId11"/>
    <p:sldLayoutId id="2147483689" r:id="rId12"/>
    <p:sldLayoutId id="2147483693" r:id="rId13"/>
    <p:sldLayoutId id="2147483688" r:id="rId14"/>
    <p:sldLayoutId id="2147483690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94" r:id="rId34"/>
  </p:sldLayoutIdLst>
  <p:txStyles>
    <p:titleStyle>
      <a:lvl1pPr marL="0" algn="l" defTabSz="609585" rtl="0" eaLnBrk="1" latinLnBrk="0" hangingPunct="1">
        <a:lnSpc>
          <a:spcPct val="98000"/>
        </a:lnSpc>
        <a:spcBef>
          <a:spcPct val="0"/>
        </a:spcBef>
        <a:buNone/>
        <a:tabLst>
          <a:tab pos="609585" algn="l"/>
        </a:tabLst>
        <a:defRPr lang="en-US" sz="3467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309026" indent="-309026" algn="l" defTabSz="609585" rtl="0" eaLnBrk="1" latinLnBrk="0" hangingPunct="1">
        <a:spcBef>
          <a:spcPts val="800"/>
        </a:spcBef>
        <a:buClr>
          <a:srgbClr val="00B0F0"/>
        </a:buClr>
        <a:buFont typeface="Arial" panose="020B0604020202020204" pitchFamily="34" charset="0"/>
        <a:buChar char="•"/>
        <a:defRPr kumimoji="0" lang="en-US" sz="2667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990575" indent="-380990" algn="l" defTabSz="609585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24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447764" indent="-228594" algn="l" defTabSz="609585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16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2057349" indent="-228594" algn="l" defTabSz="609585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1467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666933" indent="-228594" algn="l" defTabSz="609585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140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.png"/><Relationship Id="rId39" Type="http://schemas.openxmlformats.org/officeDocument/2006/relationships/image" Target="../media/image34.png"/><Relationship Id="rId13" Type="http://schemas.openxmlformats.org/officeDocument/2006/relationships/image" Target="../media/image779.svg"/><Relationship Id="rId34" Type="http://schemas.openxmlformats.org/officeDocument/2006/relationships/image" Target="../media/image53.png"/><Relationship Id="rId42" Type="http://schemas.openxmlformats.org/officeDocument/2006/relationships/image" Target="../media/image28.png"/><Relationship Id="rId47" Type="http://schemas.openxmlformats.org/officeDocument/2006/relationships/image" Target="../media/image55.png"/><Relationship Id="rId50" Type="http://schemas.openxmlformats.org/officeDocument/2006/relationships/image" Target="../media/image421.svg"/><Relationship Id="rId2" Type="http://schemas.openxmlformats.org/officeDocument/2006/relationships/image" Target="../media/image49.png"/><Relationship Id="rId29" Type="http://schemas.openxmlformats.org/officeDocument/2006/relationships/image" Target="../media/image27.png"/><Relationship Id="rId41" Type="http://schemas.openxmlformats.org/officeDocument/2006/relationships/image" Target="../media/image1013.svg"/><Relationship Id="rId16" Type="http://schemas.openxmlformats.org/officeDocument/2006/relationships/image" Target="../media/image1005.svg"/><Relationship Id="rId1" Type="http://schemas.openxmlformats.org/officeDocument/2006/relationships/slideLayout" Target="../slideLayouts/slideLayout34.xml"/><Relationship Id="rId24" Type="http://schemas.openxmlformats.org/officeDocument/2006/relationships/image" Target="../media/image50.png"/><Relationship Id="rId11" Type="http://schemas.openxmlformats.org/officeDocument/2006/relationships/image" Target="../media/image343.svg"/><Relationship Id="rId6" Type="http://schemas.openxmlformats.org/officeDocument/2006/relationships/image" Target="../media/image22.svg"/><Relationship Id="rId32" Type="http://schemas.openxmlformats.org/officeDocument/2006/relationships/image" Target="../media/image52.png"/><Relationship Id="rId37" Type="http://schemas.openxmlformats.org/officeDocument/2006/relationships/image" Target="../media/image459.svg"/><Relationship Id="rId40" Type="http://schemas.openxmlformats.org/officeDocument/2006/relationships/image" Target="../media/image26.png"/><Relationship Id="rId45" Type="http://schemas.openxmlformats.org/officeDocument/2006/relationships/image" Target="../media/image29.png"/><Relationship Id="rId23" Type="http://schemas.openxmlformats.org/officeDocument/2006/relationships/image" Target="../media/image355.svg"/><Relationship Id="rId28" Type="http://schemas.openxmlformats.org/officeDocument/2006/relationships/image" Target="../media/image51.png"/><Relationship Id="rId15" Type="http://schemas.openxmlformats.org/officeDocument/2006/relationships/image" Target="../media/image371.svg"/><Relationship Id="rId36" Type="http://schemas.openxmlformats.org/officeDocument/2006/relationships/image" Target="../media/image23.png"/><Relationship Id="rId5" Type="http://schemas.openxmlformats.org/officeDocument/2006/relationships/image" Target="../media/image137.svg"/><Relationship Id="rId49" Type="http://schemas.openxmlformats.org/officeDocument/2006/relationships/image" Target="../media/image30.png"/><Relationship Id="rId31" Type="http://schemas.openxmlformats.org/officeDocument/2006/relationships/image" Target="../media/image31.png"/><Relationship Id="rId19" Type="http://schemas.openxmlformats.org/officeDocument/2006/relationships/image" Target="../media/image375.svg"/><Relationship Id="rId44" Type="http://schemas.openxmlformats.org/officeDocument/2006/relationships/image" Target="../media/image1241.svg"/><Relationship Id="rId52" Type="http://schemas.openxmlformats.org/officeDocument/2006/relationships/image" Target="../media/image995.svg"/><Relationship Id="rId27" Type="http://schemas.openxmlformats.org/officeDocument/2006/relationships/image" Target="../media/image20.svg"/><Relationship Id="rId30" Type="http://schemas.openxmlformats.org/officeDocument/2006/relationships/image" Target="../media/image35.png"/><Relationship Id="rId35" Type="http://schemas.openxmlformats.org/officeDocument/2006/relationships/image" Target="../media/image32.png"/><Relationship Id="rId9" Type="http://schemas.openxmlformats.org/officeDocument/2006/relationships/image" Target="../media/image489.svg"/><Relationship Id="rId43" Type="http://schemas.openxmlformats.org/officeDocument/2006/relationships/image" Target="../media/image54.png"/><Relationship Id="rId48" Type="http://schemas.openxmlformats.org/officeDocument/2006/relationships/image" Target="../media/image1233.svg"/><Relationship Id="rId51" Type="http://schemas.openxmlformats.org/officeDocument/2006/relationships/image" Target="../media/image36.png"/><Relationship Id="rId17" Type="http://schemas.openxmlformats.org/officeDocument/2006/relationships/image" Target="../media/image349.svg"/><Relationship Id="rId12" Type="http://schemas.openxmlformats.org/officeDocument/2006/relationships/image" Target="../media/image279.svg"/><Relationship Id="rId33" Type="http://schemas.openxmlformats.org/officeDocument/2006/relationships/image" Target="../media/image373.svg"/><Relationship Id="rId38" Type="http://schemas.openxmlformats.org/officeDocument/2006/relationships/image" Target="../media/image33.png"/><Relationship Id="rId46" Type="http://schemas.openxmlformats.org/officeDocument/2006/relationships/image" Target="../media/image123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5.svg"/><Relationship Id="rId42" Type="http://schemas.openxmlformats.org/officeDocument/2006/relationships/image" Target="../media/image21.png"/><Relationship Id="rId47" Type="http://schemas.openxmlformats.org/officeDocument/2006/relationships/image" Target="../media/image26.png"/><Relationship Id="rId50" Type="http://schemas.openxmlformats.org/officeDocument/2006/relationships/image" Target="../media/image28.png"/><Relationship Id="rId55" Type="http://schemas.openxmlformats.org/officeDocument/2006/relationships/image" Target="../media/image371.svg"/><Relationship Id="rId63" Type="http://schemas.openxmlformats.org/officeDocument/2006/relationships/image" Target="../media/image995.svg"/><Relationship Id="rId7" Type="http://schemas.openxmlformats.org/officeDocument/2006/relationships/image" Target="../media/image20.png"/><Relationship Id="rId46" Type="http://schemas.openxmlformats.org/officeDocument/2006/relationships/image" Target="../media/image25.png"/><Relationship Id="rId59" Type="http://schemas.openxmlformats.org/officeDocument/2006/relationships/image" Target="../media/image34.png"/><Relationship Id="rId12" Type="http://schemas.openxmlformats.org/officeDocument/2006/relationships/image" Target="../media/image279.svg"/><Relationship Id="rId2" Type="http://schemas.openxmlformats.org/officeDocument/2006/relationships/notesSlide" Target="../notesSlides/notesSlide1.xml"/><Relationship Id="rId41" Type="http://schemas.openxmlformats.org/officeDocument/2006/relationships/image" Target="../media/image91.svg"/><Relationship Id="rId16" Type="http://schemas.openxmlformats.org/officeDocument/2006/relationships/image" Target="../media/image1005.svg"/><Relationship Id="rId6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svg"/><Relationship Id="rId45" Type="http://schemas.openxmlformats.org/officeDocument/2006/relationships/image" Target="../media/image24.png"/><Relationship Id="rId24" Type="http://schemas.openxmlformats.org/officeDocument/2006/relationships/image" Target="../media/image1013.svg"/><Relationship Id="rId53" Type="http://schemas.openxmlformats.org/officeDocument/2006/relationships/image" Target="../media/image31.png"/><Relationship Id="rId58" Type="http://schemas.openxmlformats.org/officeDocument/2006/relationships/image" Target="../media/image137.svg"/><Relationship Id="rId5" Type="http://schemas.openxmlformats.org/officeDocument/2006/relationships/image" Target="../media/image19.png"/><Relationship Id="rId23" Type="http://schemas.openxmlformats.org/officeDocument/2006/relationships/image" Target="../media/image355.svg"/><Relationship Id="rId49" Type="http://schemas.openxmlformats.org/officeDocument/2006/relationships/image" Target="../media/image22.svg"/><Relationship Id="rId15" Type="http://schemas.openxmlformats.org/officeDocument/2006/relationships/image" Target="../media/image421.svg"/><Relationship Id="rId57" Type="http://schemas.openxmlformats.org/officeDocument/2006/relationships/image" Target="../media/image33.png"/><Relationship Id="rId61" Type="http://schemas.openxmlformats.org/officeDocument/2006/relationships/image" Target="../media/image35.png"/><Relationship Id="rId44" Type="http://schemas.openxmlformats.org/officeDocument/2006/relationships/image" Target="../media/image23.png"/><Relationship Id="rId52" Type="http://schemas.openxmlformats.org/officeDocument/2006/relationships/image" Target="../media/image30.png"/><Relationship Id="rId60" Type="http://schemas.openxmlformats.org/officeDocument/2006/relationships/image" Target="../media/image779.svg"/><Relationship Id="rId4" Type="http://schemas.openxmlformats.org/officeDocument/2006/relationships/image" Target="../media/image12.svg"/><Relationship Id="rId43" Type="http://schemas.openxmlformats.org/officeDocument/2006/relationships/image" Target="../media/image22.png"/><Relationship Id="rId35" Type="http://schemas.openxmlformats.org/officeDocument/2006/relationships/image" Target="../media/image459.svg"/><Relationship Id="rId22" Type="http://schemas.openxmlformats.org/officeDocument/2006/relationships/image" Target="../media/image1035.svg"/><Relationship Id="rId48" Type="http://schemas.openxmlformats.org/officeDocument/2006/relationships/image" Target="../media/image27.png"/><Relationship Id="rId56" Type="http://schemas.openxmlformats.org/officeDocument/2006/relationships/image" Target="../media/image32.png"/><Relationship Id="rId9" Type="http://schemas.openxmlformats.org/officeDocument/2006/relationships/image" Target="../media/image489.svg"/><Relationship Id="rId51" Type="http://schemas.openxmlformats.org/officeDocument/2006/relationships/image" Target="../media/image29.png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7.png"/><Relationship Id="rId3" Type="http://schemas.openxmlformats.org/officeDocument/2006/relationships/image" Target="../media/image37.png"/><Relationship Id="rId34" Type="http://schemas.openxmlformats.org/officeDocument/2006/relationships/image" Target="../media/image40.png"/><Relationship Id="rId17" Type="http://schemas.openxmlformats.org/officeDocument/2006/relationships/image" Target="../media/image923.svg"/><Relationship Id="rId25" Type="http://schemas.openxmlformats.org/officeDocument/2006/relationships/image" Target="../media/image39.png"/><Relationship Id="rId33" Type="http://schemas.openxmlformats.org/officeDocument/2006/relationships/image" Target="../media/image85.svg"/><Relationship Id="rId2" Type="http://schemas.openxmlformats.org/officeDocument/2006/relationships/notesSlide" Target="../notesSlides/notesSlide2.xml"/><Relationship Id="rId20" Type="http://schemas.openxmlformats.org/officeDocument/2006/relationships/image" Target="../media/image29.png"/><Relationship Id="rId16" Type="http://schemas.openxmlformats.org/officeDocument/2006/relationships/image" Target="../media/image100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0.svg"/><Relationship Id="rId24" Type="http://schemas.openxmlformats.org/officeDocument/2006/relationships/image" Target="../media/image73.svg"/><Relationship Id="rId37" Type="http://schemas.openxmlformats.org/officeDocument/2006/relationships/image" Target="../media/image32.png"/><Relationship Id="rId15" Type="http://schemas.openxmlformats.org/officeDocument/2006/relationships/image" Target="../media/image371.svg"/><Relationship Id="rId23" Type="http://schemas.openxmlformats.org/officeDocument/2006/relationships/image" Target="../media/image38.png"/><Relationship Id="rId36" Type="http://schemas.openxmlformats.org/officeDocument/2006/relationships/image" Target="../media/image28.png"/><Relationship Id="rId19" Type="http://schemas.openxmlformats.org/officeDocument/2006/relationships/image" Target="../media/image31.png"/><Relationship Id="rId22" Type="http://schemas.openxmlformats.org/officeDocument/2006/relationships/image" Target="../media/image1235.svg"/><Relationship Id="rId35" Type="http://schemas.openxmlformats.org/officeDocument/2006/relationships/image" Target="../media/image28.svg"/><Relationship Id="rId9" Type="http://schemas.openxmlformats.org/officeDocument/2006/relationships/image" Target="../media/image48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31.png"/><Relationship Id="rId33" Type="http://schemas.openxmlformats.org/officeDocument/2006/relationships/image" Target="../media/image85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0.svg"/><Relationship Id="rId37" Type="http://schemas.openxmlformats.org/officeDocument/2006/relationships/image" Target="../media/image32.png"/><Relationship Id="rId15" Type="http://schemas.openxmlformats.org/officeDocument/2006/relationships/image" Target="../media/image371.svg"/><Relationship Id="rId36" Type="http://schemas.openxmlformats.org/officeDocument/2006/relationships/image" Target="../media/image33.png"/><Relationship Id="rId5" Type="http://schemas.openxmlformats.org/officeDocument/2006/relationships/image" Target="../media/image137.svg"/><Relationship Id="rId35" Type="http://schemas.openxmlformats.org/officeDocument/2006/relationships/image" Target="../media/image28.svg"/><Relationship Id="rId9" Type="http://schemas.openxmlformats.org/officeDocument/2006/relationships/image" Target="../media/image48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Arquitetura Febraban </a:t>
            </a:r>
            <a:r>
              <a:rPr lang="pt-BR" dirty="0" err="1" smtClean="0"/>
              <a:t>Noomis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Juliano Marcos Martins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Juliano.Martins@wipro.com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May,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2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7396116" y="829983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Container Service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F5FB91-5B4F-E84D-AFCE-50004C988F46}"/>
              </a:ext>
            </a:extLst>
          </p:cNvPr>
          <p:cNvSpPr txBox="1"/>
          <p:nvPr/>
        </p:nvSpPr>
        <p:spPr>
          <a:xfrm>
            <a:off x="7350308" y="2164771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Container Service</a:t>
            </a:r>
          </a:p>
        </p:txBody>
      </p:sp>
      <p:pic>
        <p:nvPicPr>
          <p:cNvPr id="29" name="Graphic 21">
            <a:extLst>
              <a:ext uri="{FF2B5EF4-FFF2-40B4-BE49-F238E27FC236}">
                <a16:creationId xmlns:a16="http://schemas.microsoft.com/office/drawing/2014/main" id="{56FBFD27-4604-2843-963C-296819DA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8144466" y="1389430"/>
            <a:ext cx="711200" cy="711200"/>
          </a:xfrm>
          <a:prstGeom prst="rect">
            <a:avLst/>
          </a:prstGeom>
        </p:spPr>
      </p:pic>
      <p:pic>
        <p:nvPicPr>
          <p:cNvPr id="30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8144466" y="63661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09CAE5-C47B-904A-83FE-BA92274799A6}"/>
              </a:ext>
            </a:extLst>
          </p:cNvPr>
          <p:cNvSpPr txBox="1"/>
          <p:nvPr/>
        </p:nvSpPr>
        <p:spPr>
          <a:xfrm>
            <a:off x="4796147" y="865936"/>
            <a:ext cx="2577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EC2 Auto Scaling</a:t>
            </a:r>
          </a:p>
        </p:txBody>
      </p:sp>
      <p:pic>
        <p:nvPicPr>
          <p:cNvPr id="32" name="Graphic 64">
            <a:extLst>
              <a:ext uri="{FF2B5EF4-FFF2-40B4-BE49-F238E27FC236}">
                <a16:creationId xmlns:a16="http://schemas.microsoft.com/office/drawing/2014/main" id="{F6F656A8-1AAB-7145-B876-5F4982B80C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5651488" y="63661"/>
            <a:ext cx="711200" cy="711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9A31FA-0AFD-1146-8C82-7587F57E4A00}"/>
              </a:ext>
            </a:extLst>
          </p:cNvPr>
          <p:cNvSpPr txBox="1"/>
          <p:nvPr/>
        </p:nvSpPr>
        <p:spPr>
          <a:xfrm>
            <a:off x="7853960" y="3370489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Container 1</a:t>
            </a:r>
          </a:p>
        </p:txBody>
      </p:sp>
      <p:pic>
        <p:nvPicPr>
          <p:cNvPr id="34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37435" y="2891283"/>
            <a:ext cx="469900" cy="469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2984111" y="846432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EC2</a:t>
            </a:r>
          </a:p>
        </p:txBody>
      </p:sp>
      <p:pic>
        <p:nvPicPr>
          <p:cNvPr id="36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46818" y="63661"/>
            <a:ext cx="711200" cy="711200"/>
          </a:xfrm>
          <a:prstGeom prst="rect">
            <a:avLst/>
          </a:prstGeom>
        </p:spPr>
      </p:pic>
      <p:pic>
        <p:nvPicPr>
          <p:cNvPr id="37" name="Graphic 123">
            <a:extLst>
              <a:ext uri="{FF2B5EF4-FFF2-40B4-BE49-F238E27FC236}">
                <a16:creationId xmlns:a16="http://schemas.microsoft.com/office/drawing/2014/main" id="{5A9E985C-C9D1-434B-9491-7C5A2864A43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772138" y="1416546"/>
            <a:ext cx="469900" cy="4699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7104151-6779-134A-B240-03AC2BE6CB9B}"/>
              </a:ext>
            </a:extLst>
          </p:cNvPr>
          <p:cNvSpPr txBox="1"/>
          <p:nvPr/>
        </p:nvSpPr>
        <p:spPr>
          <a:xfrm>
            <a:off x="5250436" y="2058811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 Scaling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E56E6E-0E7C-E14A-90F3-EFD2E907FD70}"/>
              </a:ext>
            </a:extLst>
          </p:cNvPr>
          <p:cNvSpPr txBox="1"/>
          <p:nvPr/>
        </p:nvSpPr>
        <p:spPr>
          <a:xfrm>
            <a:off x="4849298" y="343589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F8AD87-2598-EE42-96C7-ECBD4D1FEF08}"/>
              </a:ext>
            </a:extLst>
          </p:cNvPr>
          <p:cNvSpPr txBox="1"/>
          <p:nvPr/>
        </p:nvSpPr>
        <p:spPr>
          <a:xfrm>
            <a:off x="9814894" y="451073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Lambda function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E236A4-8A7D-6045-823A-DC0FA75DCAFB}"/>
              </a:ext>
            </a:extLst>
          </p:cNvPr>
          <p:cNvSpPr txBox="1"/>
          <p:nvPr/>
        </p:nvSpPr>
        <p:spPr>
          <a:xfrm>
            <a:off x="4856136" y="473019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pic>
        <p:nvPicPr>
          <p:cNvPr id="42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730896" y="3953611"/>
            <a:ext cx="469900" cy="469900"/>
          </a:xfrm>
          <a:prstGeom prst="rect">
            <a:avLst/>
          </a:prstGeom>
        </p:spPr>
      </p:pic>
      <p:pic>
        <p:nvPicPr>
          <p:cNvPr id="43" name="Graphic 43">
            <a:extLst>
              <a:ext uri="{FF2B5EF4-FFF2-40B4-BE49-F238E27FC236}">
                <a16:creationId xmlns:a16="http://schemas.microsoft.com/office/drawing/2014/main" id="{49BFD3E4-C3C7-C84A-A0A2-EF5E2E8D06D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5651488" y="3953611"/>
            <a:ext cx="711200" cy="711200"/>
          </a:xfrm>
          <a:prstGeom prst="rect">
            <a:avLst/>
          </a:prstGeom>
        </p:spPr>
      </p:pic>
      <p:pic>
        <p:nvPicPr>
          <p:cNvPr id="44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651488" y="2656078"/>
            <a:ext cx="711200" cy="7112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2482663" y="223107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4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346818" y="1304659"/>
            <a:ext cx="711200" cy="711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113D77A-32D4-894B-96BE-B5405983D4D3}"/>
              </a:ext>
            </a:extLst>
          </p:cNvPr>
          <p:cNvSpPr txBox="1"/>
          <p:nvPr/>
        </p:nvSpPr>
        <p:spPr>
          <a:xfrm>
            <a:off x="2505055" y="349158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ElastiCache</a:t>
            </a:r>
            <a:endParaRPr lang="en-US" sz="1400" dirty="0"/>
          </a:p>
        </p:txBody>
      </p:sp>
      <p:pic>
        <p:nvPicPr>
          <p:cNvPr id="48" name="Graphic 59">
            <a:extLst>
              <a:ext uri="{FF2B5EF4-FFF2-40B4-BE49-F238E27FC236}">
                <a16:creationId xmlns:a16="http://schemas.microsoft.com/office/drawing/2014/main" id="{D8DCB93D-3062-8B44-997D-5B826663048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3346818" y="2584507"/>
            <a:ext cx="711200" cy="711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BF7F390-4FE7-6643-9323-807A575D6BEC}"/>
              </a:ext>
            </a:extLst>
          </p:cNvPr>
          <p:cNvSpPr txBox="1"/>
          <p:nvPr/>
        </p:nvSpPr>
        <p:spPr>
          <a:xfrm>
            <a:off x="2677429" y="4776357"/>
            <a:ext cx="1995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Elasticsearch Service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0" name="Graphic 80">
            <a:extLst>
              <a:ext uri="{FF2B5EF4-FFF2-40B4-BE49-F238E27FC236}">
                <a16:creationId xmlns:a16="http://schemas.microsoft.com/office/drawing/2014/main" id="{06EBA789-05C3-CC45-B472-15BE60193D2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6818" y="3953611"/>
            <a:ext cx="711200" cy="7112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-112592" y="85963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CloudWatch</a:t>
            </a:r>
          </a:p>
        </p:txBody>
      </p:sp>
      <p:pic>
        <p:nvPicPr>
          <p:cNvPr id="5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43164" y="63661"/>
            <a:ext cx="711200" cy="711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0F1D858-0A61-B249-BFE8-EC03E7D2639D}"/>
              </a:ext>
            </a:extLst>
          </p:cNvPr>
          <p:cNvSpPr txBox="1"/>
          <p:nvPr/>
        </p:nvSpPr>
        <p:spPr>
          <a:xfrm>
            <a:off x="-112592" y="219469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54" name="Graphic 41">
            <a:extLst>
              <a:ext uri="{FF2B5EF4-FFF2-40B4-BE49-F238E27FC236}">
                <a16:creationId xmlns:a16="http://schemas.microsoft.com/office/drawing/2014/main" id="{5B1FEEC0-A82C-C940-A6B4-4A85ED521E6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643164" y="1342598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E5AD722-65A2-3441-BC67-C1ED5707E6E2}"/>
              </a:ext>
            </a:extLst>
          </p:cNvPr>
          <p:cNvSpPr txBox="1"/>
          <p:nvPr/>
        </p:nvSpPr>
        <p:spPr>
          <a:xfrm>
            <a:off x="-112592" y="348288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CloudFront</a:t>
            </a:r>
          </a:p>
        </p:txBody>
      </p:sp>
      <p:pic>
        <p:nvPicPr>
          <p:cNvPr id="56" name="Graphic 33">
            <a:extLst>
              <a:ext uri="{FF2B5EF4-FFF2-40B4-BE49-F238E27FC236}">
                <a16:creationId xmlns:a16="http://schemas.microsoft.com/office/drawing/2014/main" id="{239FDEEB-7049-3C46-AD29-71A07202049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43164" y="2622446"/>
            <a:ext cx="711200" cy="711200"/>
          </a:xfrm>
          <a:prstGeom prst="rect">
            <a:avLst/>
          </a:prstGeom>
        </p:spPr>
      </p:pic>
      <p:pic>
        <p:nvPicPr>
          <p:cNvPr id="5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643164" y="3953611"/>
            <a:ext cx="711200" cy="7112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-133528" y="473019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 (S3)</a:t>
            </a:r>
          </a:p>
        </p:txBody>
      </p:sp>
      <p:pic>
        <p:nvPicPr>
          <p:cNvPr id="61" name="Graphic 38">
            <a:extLst>
              <a:ext uri="{FF2B5EF4-FFF2-40B4-BE49-F238E27FC236}">
                <a16:creationId xmlns:a16="http://schemas.microsoft.com/office/drawing/2014/main" id="{D5E5831E-982F-7A42-87F0-F1973D84D2A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>
            <a:off x="10706776" y="1510080"/>
            <a:ext cx="469900" cy="469900"/>
          </a:xfrm>
          <a:prstGeom prst="rect">
            <a:avLst/>
          </a:prstGeom>
        </p:spPr>
      </p:pic>
      <p:pic>
        <p:nvPicPr>
          <p:cNvPr id="62" name="Graphic 35">
            <a:extLst>
              <a:ext uri="{FF2B5EF4-FFF2-40B4-BE49-F238E27FC236}">
                <a16:creationId xmlns:a16="http://schemas.microsoft.com/office/drawing/2014/main" id="{EC8BD375-3A30-FF48-9FC8-D7437F5C4C1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10706776" y="2940107"/>
            <a:ext cx="469900" cy="4699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48D21E1-A85B-4347-8A3D-3650F080AD51}"/>
              </a:ext>
            </a:extLst>
          </p:cNvPr>
          <p:cNvSpPr txBox="1"/>
          <p:nvPr/>
        </p:nvSpPr>
        <p:spPr>
          <a:xfrm>
            <a:off x="7333039" y="4677136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Email Service (SES)</a:t>
            </a:r>
          </a:p>
        </p:txBody>
      </p:sp>
      <p:pic>
        <p:nvPicPr>
          <p:cNvPr id="64" name="Graphic 27">
            <a:extLst>
              <a:ext uri="{FF2B5EF4-FFF2-40B4-BE49-F238E27FC236}">
                <a16:creationId xmlns:a16="http://schemas.microsoft.com/office/drawing/2014/main" id="{7AD1896E-084C-9E43-92EE-EE0345AD447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tretch>
            <a:fillRect/>
          </a:stretch>
        </p:blipFill>
        <p:spPr>
          <a:xfrm>
            <a:off x="8128391" y="3953611"/>
            <a:ext cx="711200" cy="7112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9790774" y="83921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E3415E5B-FE82-7A40-8F0B-7A0EC616D16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10586126" y="63596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8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62062"/>
            <a:ext cx="10020300" cy="43338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22828" y="0"/>
            <a:ext cx="6613637" cy="733096"/>
          </a:xfrm>
        </p:spPr>
        <p:txBody>
          <a:bodyPr/>
          <a:lstStyle/>
          <a:p>
            <a:r>
              <a:rPr lang="pt-BR" sz="3600" dirty="0" smtClean="0"/>
              <a:t>Referência – API Gateway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142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829" y="0"/>
            <a:ext cx="4599296" cy="733096"/>
          </a:xfrm>
        </p:spPr>
        <p:txBody>
          <a:bodyPr/>
          <a:lstStyle/>
          <a:p>
            <a:r>
              <a:rPr lang="pt-BR" dirty="0" smtClean="0"/>
              <a:t>Resumo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2829" y="733096"/>
            <a:ext cx="11574784" cy="526348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err="1" smtClean="0"/>
              <a:t>VPCs</a:t>
            </a:r>
            <a:r>
              <a:rPr lang="pt-BR" sz="1600" dirty="0" smtClean="0"/>
              <a:t> distintas para Portal de Conteúdo (PC) e Portal Administrativo (PA)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Front-</a:t>
            </a:r>
            <a:r>
              <a:rPr lang="pt-BR" sz="1600" dirty="0" err="1" smtClean="0"/>
              <a:t>end</a:t>
            </a:r>
            <a:r>
              <a:rPr lang="pt-BR" sz="1600" dirty="0" smtClean="0"/>
              <a:t> e Back-</a:t>
            </a:r>
            <a:r>
              <a:rPr lang="pt-BR" sz="1600" dirty="0" err="1" smtClean="0"/>
              <a:t>End</a:t>
            </a:r>
            <a:r>
              <a:rPr lang="pt-BR" sz="1600" dirty="0" smtClean="0"/>
              <a:t> para os portais (Desacoplamento)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err="1"/>
              <a:t>Api</a:t>
            </a:r>
            <a:r>
              <a:rPr lang="pt-BR" sz="1600" dirty="0"/>
              <a:t>-Gateway: Segurança e Escalabilidade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Front-</a:t>
            </a:r>
            <a:r>
              <a:rPr lang="pt-BR" sz="1600" dirty="0" err="1" smtClean="0"/>
              <a:t>end</a:t>
            </a:r>
            <a:r>
              <a:rPr lang="pt-BR" sz="1600" dirty="0" smtClean="0"/>
              <a:t> </a:t>
            </a:r>
            <a:r>
              <a:rPr lang="pt-BR" sz="1600" dirty="0"/>
              <a:t>responsivo com </a:t>
            </a:r>
            <a:r>
              <a:rPr lang="pt-BR" sz="1600" dirty="0" err="1" smtClean="0"/>
              <a:t>Ionic</a:t>
            </a:r>
            <a:r>
              <a:rPr lang="pt-BR" sz="1600" dirty="0" smtClean="0"/>
              <a:t>/Angular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Módulo de autenticação comum – JWT </a:t>
            </a:r>
            <a:r>
              <a:rPr lang="pt-BR" sz="1600" dirty="0"/>
              <a:t>+ Node (</a:t>
            </a:r>
            <a:r>
              <a:rPr lang="pt-BR" sz="1600" dirty="0" err="1"/>
              <a:t>Docker</a:t>
            </a:r>
            <a:r>
              <a:rPr lang="pt-BR" sz="1600" dirty="0"/>
              <a:t>) </a:t>
            </a:r>
            <a:r>
              <a:rPr lang="pt-BR" sz="1600" dirty="0" smtClean="0"/>
              <a:t>+ </a:t>
            </a:r>
            <a:r>
              <a:rPr lang="pt-BR" sz="1600" dirty="0" err="1" smtClean="0"/>
              <a:t>ElastiCache</a:t>
            </a:r>
            <a:r>
              <a:rPr lang="pt-BR" sz="1600" dirty="0" smtClean="0"/>
              <a:t> (Redis - Sessão)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Back-</a:t>
            </a:r>
            <a:r>
              <a:rPr lang="pt-BR" sz="1600" dirty="0" err="1" smtClean="0"/>
              <a:t>end</a:t>
            </a:r>
            <a:r>
              <a:rPr lang="pt-BR" sz="1600" dirty="0" smtClean="0"/>
              <a:t> baseado em </a:t>
            </a:r>
            <a:r>
              <a:rPr lang="pt-BR" sz="1600" dirty="0" err="1" smtClean="0"/>
              <a:t>Microservices</a:t>
            </a:r>
            <a:r>
              <a:rPr lang="pt-BR" sz="1600" dirty="0" smtClean="0"/>
              <a:t> (</a:t>
            </a:r>
            <a:r>
              <a:rPr lang="pt-BR" sz="1600" dirty="0" err="1" smtClean="0"/>
              <a:t>.net</a:t>
            </a:r>
            <a:r>
              <a:rPr lang="pt-BR" sz="1600" dirty="0" smtClean="0"/>
              <a:t> core com </a:t>
            </a:r>
            <a:r>
              <a:rPr lang="pt-BR" sz="1600" dirty="0" err="1" smtClean="0"/>
              <a:t>Docker</a:t>
            </a:r>
            <a:r>
              <a:rPr lang="pt-BR" sz="1600" dirty="0" smtClean="0"/>
              <a:t>) e arquitetura </a:t>
            </a:r>
            <a:r>
              <a:rPr lang="pt-BR" sz="1600" dirty="0" err="1" smtClean="0"/>
              <a:t>Serverless</a:t>
            </a:r>
            <a:r>
              <a:rPr lang="pt-BR" sz="1600" dirty="0" smtClean="0"/>
              <a:t> (quando aplicável)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Auto scaling e Load Balance quando necessário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Teste de performance </a:t>
            </a:r>
            <a:r>
              <a:rPr lang="pt-BR" sz="1600" dirty="0"/>
              <a:t>(100 k usuários </a:t>
            </a:r>
            <a:r>
              <a:rPr lang="pt-BR" sz="1600" dirty="0" smtClean="0"/>
              <a:t>simultâneos) e Intrusão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Indexação para busca com </a:t>
            </a:r>
            <a:r>
              <a:rPr lang="pt-BR" sz="1600" dirty="0" err="1" smtClean="0"/>
              <a:t>ElasticSearch</a:t>
            </a:r>
            <a:r>
              <a:rPr lang="pt-BR" sz="1600" dirty="0" smtClean="0"/>
              <a:t> Service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Autenticação com Google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smtClean="0"/>
              <a:t>Google </a:t>
            </a:r>
            <a:r>
              <a:rPr lang="pt-BR" sz="1600" dirty="0" err="1" smtClean="0"/>
              <a:t>Analytics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45612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0" y="208251"/>
            <a:ext cx="2835797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1600" dirty="0" smtClean="0"/>
              <a:t> Visão Geral de Arquitetura</a:t>
            </a:r>
            <a:endParaRPr lang="pt-BR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07F3126-E68E-E849-9685-96BEA82D6413}"/>
              </a:ext>
            </a:extLst>
          </p:cNvPr>
          <p:cNvSpPr/>
          <p:nvPr/>
        </p:nvSpPr>
        <p:spPr>
          <a:xfrm>
            <a:off x="845994" y="2087709"/>
            <a:ext cx="4628349" cy="4334862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 smtClean="0">
                <a:ln w="0"/>
                <a:solidFill>
                  <a:schemeClr val="accent5"/>
                </a:solidFill>
              </a:rPr>
              <a:t>VPC - PC</a:t>
            </a:r>
            <a:endParaRPr lang="en-US" sz="1050" dirty="0">
              <a:ln w="0"/>
              <a:solidFill>
                <a:schemeClr val="accent5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B8B091-E866-5B45-9D39-DB380AE8EEA5}"/>
              </a:ext>
            </a:extLst>
          </p:cNvPr>
          <p:cNvSpPr/>
          <p:nvPr/>
        </p:nvSpPr>
        <p:spPr>
          <a:xfrm>
            <a:off x="237780" y="1067101"/>
            <a:ext cx="11718867" cy="56027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BBCCDD-1FC1-5745-81F7-77B80C06A4DB}"/>
              </a:ext>
            </a:extLst>
          </p:cNvPr>
          <p:cNvSpPr/>
          <p:nvPr/>
        </p:nvSpPr>
        <p:spPr>
          <a:xfrm>
            <a:off x="682906" y="1344193"/>
            <a:ext cx="10718157" cy="5175816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>
                <a:solidFill>
                  <a:schemeClr val="accent3"/>
                </a:solidFill>
              </a:rPr>
              <a:t>Availability Zone</a:t>
            </a:r>
          </a:p>
        </p:txBody>
      </p:sp>
      <p:pic>
        <p:nvPicPr>
          <p:cNvPr id="62" name="Graphic 35">
            <a:extLst>
              <a:ext uri="{FF2B5EF4-FFF2-40B4-BE49-F238E27FC236}">
                <a16:creationId xmlns:a16="http://schemas.microsoft.com/office/drawing/2014/main" id="{57B6EAE4-66F4-694C-AEFF-8077B029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7782" y="1067101"/>
            <a:ext cx="330200" cy="330200"/>
          </a:xfrm>
          <a:prstGeom prst="rect">
            <a:avLst/>
          </a:prstGeom>
        </p:spPr>
      </p:pic>
      <p:pic>
        <p:nvPicPr>
          <p:cNvPr id="63" name="Graphic 36">
            <a:extLst>
              <a:ext uri="{FF2B5EF4-FFF2-40B4-BE49-F238E27FC236}">
                <a16:creationId xmlns:a16="http://schemas.microsoft.com/office/drawing/2014/main" id="{D1E139A0-6B92-0642-9159-E1076FD73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59315" y="209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07F3126-E68E-E849-9685-96BEA82D6413}"/>
              </a:ext>
            </a:extLst>
          </p:cNvPr>
          <p:cNvSpPr/>
          <p:nvPr/>
        </p:nvSpPr>
        <p:spPr>
          <a:xfrm>
            <a:off x="6547094" y="2087709"/>
            <a:ext cx="4668773" cy="4334862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 smtClean="0">
                <a:ln w="0"/>
                <a:solidFill>
                  <a:schemeClr val="accent5"/>
                </a:solidFill>
              </a:rPr>
              <a:t>VPC - PA</a:t>
            </a:r>
            <a:endParaRPr lang="en-US" sz="1050" dirty="0">
              <a:ln w="0"/>
              <a:solidFill>
                <a:schemeClr val="accent5"/>
              </a:solidFill>
            </a:endParaRPr>
          </a:p>
        </p:txBody>
      </p:sp>
      <p:pic>
        <p:nvPicPr>
          <p:cNvPr id="88" name="Graphic 36">
            <a:extLst>
              <a:ext uri="{FF2B5EF4-FFF2-40B4-BE49-F238E27FC236}">
                <a16:creationId xmlns:a16="http://schemas.microsoft.com/office/drawing/2014/main" id="{D1E139A0-6B92-0642-9159-E1076FD73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47230" y="2087709"/>
            <a:ext cx="330200" cy="330200"/>
          </a:xfrm>
          <a:prstGeom prst="rect">
            <a:avLst/>
          </a:prstGeom>
        </p:spPr>
      </p:pic>
      <p:pic>
        <p:nvPicPr>
          <p:cNvPr id="91" name="Graphic 49">
            <a:extLst>
              <a:ext uri="{FF2B5EF4-FFF2-40B4-BE49-F238E27FC236}">
                <a16:creationId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775768" y="72381"/>
            <a:ext cx="469900" cy="469900"/>
          </a:xfrm>
          <a:prstGeom prst="rect">
            <a:avLst/>
          </a:prstGeom>
        </p:spPr>
      </p:pic>
      <p:grpSp>
        <p:nvGrpSpPr>
          <p:cNvPr id="99" name="Shape 3327"/>
          <p:cNvGrpSpPr/>
          <p:nvPr/>
        </p:nvGrpSpPr>
        <p:grpSpPr>
          <a:xfrm>
            <a:off x="8984144" y="66314"/>
            <a:ext cx="502920" cy="502920"/>
            <a:chOff x="7806988" y="4373037"/>
            <a:chExt cx="502920" cy="502920"/>
          </a:xfrm>
        </p:grpSpPr>
        <p:sp>
          <p:nvSpPr>
            <p:cNvPr id="100" name="Shape 3328"/>
            <p:cNvSpPr/>
            <p:nvPr/>
          </p:nvSpPr>
          <p:spPr>
            <a:xfrm>
              <a:off x="7806988" y="4373037"/>
              <a:ext cx="502920" cy="50292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1" name="Shape 3329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7898428" y="4464476"/>
              <a:ext cx="320039" cy="3200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Shape 3323"/>
          <p:cNvSpPr txBox="1"/>
          <p:nvPr/>
        </p:nvSpPr>
        <p:spPr>
          <a:xfrm>
            <a:off x="8777989" y="589508"/>
            <a:ext cx="815300" cy="184854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>
                <a:latin typeface="Roboto"/>
                <a:ea typeface="Roboto"/>
                <a:cs typeface="Roboto"/>
                <a:sym typeface="Roboto"/>
              </a:rPr>
              <a:t>Google Analytics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>
            <a:stCxn id="91" idx="3"/>
            <a:endCxn id="100" idx="1"/>
          </p:cNvCxnSpPr>
          <p:nvPr/>
        </p:nvCxnSpPr>
        <p:spPr>
          <a:xfrm>
            <a:off x="6245668" y="307331"/>
            <a:ext cx="2738476" cy="1044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Shape 354"/>
          <p:cNvSpPr txBox="1"/>
          <p:nvPr/>
        </p:nvSpPr>
        <p:spPr>
          <a:xfrm>
            <a:off x="3052595" y="577839"/>
            <a:ext cx="599100" cy="250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700" b="1" i="0" u="none" strike="noStrike" cap="none" dirty="0" smtClean="0">
                <a:latin typeface="Open Sans"/>
                <a:ea typeface="Open Sans"/>
                <a:cs typeface="Open Sans"/>
                <a:sym typeface="Open Sans"/>
              </a:rPr>
              <a:t>Google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700" b="1" i="0" u="none" strike="noStrike" cap="none" dirty="0" smtClean="0">
                <a:latin typeface="Open Sans"/>
                <a:ea typeface="Open Sans"/>
                <a:cs typeface="Open Sans"/>
                <a:sym typeface="Open Sans"/>
              </a:rPr>
              <a:t>Cloud </a:t>
            </a:r>
            <a:r>
              <a:rPr lang="en-US" sz="7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IAM</a:t>
            </a:r>
          </a:p>
        </p:txBody>
      </p:sp>
      <p:pic>
        <p:nvPicPr>
          <p:cNvPr id="106" name="Shape 358" descr="Cloud-IAM_256px.png"/>
          <p:cNvPicPr preferRelativeResize="0"/>
          <p:nvPr/>
        </p:nvPicPr>
        <p:blipFill rotWithShape="1">
          <a:blip r:embed="rId43">
            <a:alphaModFix/>
          </a:blip>
          <a:srcRect t="5092" b="5092"/>
          <a:stretch/>
        </p:blipFill>
        <p:spPr>
          <a:xfrm>
            <a:off x="3083567" y="66314"/>
            <a:ext cx="530400" cy="47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A8C0F5C-0446-8A40-A710-BE80A9E5A424}"/>
              </a:ext>
            </a:extLst>
          </p:cNvPr>
          <p:cNvCxnSpPr>
            <a:stCxn id="106" idx="3"/>
            <a:endCxn id="91" idx="1"/>
          </p:cNvCxnSpPr>
          <p:nvPr/>
        </p:nvCxnSpPr>
        <p:spPr>
          <a:xfrm>
            <a:off x="3613967" y="304514"/>
            <a:ext cx="2161801" cy="2817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1" idx="2"/>
            <a:endCxn id="342" idx="0"/>
          </p:cNvCxnSpPr>
          <p:nvPr/>
        </p:nvCxnSpPr>
        <p:spPr>
          <a:xfrm flipH="1">
            <a:off x="3030036" y="542281"/>
            <a:ext cx="2980682" cy="181157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42" idx="3"/>
            <a:endCxn id="123" idx="1"/>
          </p:cNvCxnSpPr>
          <p:nvPr/>
        </p:nvCxnSpPr>
        <p:spPr>
          <a:xfrm>
            <a:off x="3276924" y="2600743"/>
            <a:ext cx="2507553" cy="1776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Graphic 59">
            <a:extLst>
              <a:ext uri="{FF2B5EF4-FFF2-40B4-BE49-F238E27FC236}">
                <a16:creationId xmlns:a16="http://schemas.microsoft.com/office/drawing/2014/main" id="{D8DCB93D-3062-8B44-997D-5B826663048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5784477" y="3216001"/>
            <a:ext cx="493776" cy="493776"/>
          </a:xfrm>
          <a:prstGeom prst="rect">
            <a:avLst/>
          </a:prstGeom>
        </p:spPr>
      </p:pic>
      <p:pic>
        <p:nvPicPr>
          <p:cNvPr id="123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784477" y="2371616"/>
            <a:ext cx="493776" cy="493776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533BAFB-6394-5441-8737-BCF3D910EC41}"/>
              </a:ext>
            </a:extLst>
          </p:cNvPr>
          <p:cNvSpPr txBox="1"/>
          <p:nvPr/>
        </p:nvSpPr>
        <p:spPr>
          <a:xfrm>
            <a:off x="5513117" y="5716496"/>
            <a:ext cx="965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VPC Peering connection</a:t>
            </a:r>
            <a:endParaRPr lang="en-US" sz="600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A8C0F5C-0446-8A40-A710-BE80A9E5A424}"/>
              </a:ext>
            </a:extLst>
          </p:cNvPr>
          <p:cNvCxnSpPr/>
          <p:nvPr/>
        </p:nvCxnSpPr>
        <p:spPr>
          <a:xfrm flipV="1">
            <a:off x="5474343" y="5667793"/>
            <a:ext cx="1071708" cy="1207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44">
            <a:extLst>
              <a:ext uri="{FF2B5EF4-FFF2-40B4-BE49-F238E27FC236}">
                <a16:creationId xmlns:a16="http://schemas.microsoft.com/office/drawing/2014/main" id="{F24904C7-8036-0C44-AF31-73C32F095F5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851552" y="5285248"/>
            <a:ext cx="339700" cy="339700"/>
          </a:xfrm>
          <a:prstGeom prst="rect">
            <a:avLst/>
          </a:prstGeom>
        </p:spPr>
      </p:pic>
      <p:pic>
        <p:nvPicPr>
          <p:cNvPr id="127" name="Graphic 41">
            <a:extLst>
              <a:ext uri="{FF2B5EF4-FFF2-40B4-BE49-F238E27FC236}">
                <a16:creationId xmlns:a16="http://schemas.microsoft.com/office/drawing/2014/main" id="{5B1FEEC0-A82C-C940-A6B4-4A85ED521E6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7143364" y="508246"/>
            <a:ext cx="493776" cy="493776"/>
          </a:xfrm>
          <a:prstGeom prst="rect">
            <a:avLst/>
          </a:prstGeom>
        </p:spPr>
      </p:pic>
      <p:pic>
        <p:nvPicPr>
          <p:cNvPr id="128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037890" y="4541413"/>
            <a:ext cx="493776" cy="493776"/>
          </a:xfrm>
          <a:prstGeom prst="rect">
            <a:avLst/>
          </a:prstGeom>
        </p:spPr>
      </p:pic>
      <p:pic>
        <p:nvPicPr>
          <p:cNvPr id="132" name="Graphic 33">
            <a:extLst>
              <a:ext uri="{FF2B5EF4-FFF2-40B4-BE49-F238E27FC236}">
                <a16:creationId xmlns:a16="http://schemas.microsoft.com/office/drawing/2014/main" id="{239FDEEB-7049-3C46-AD29-71A07202049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764285" y="1194740"/>
            <a:ext cx="493776" cy="493776"/>
          </a:xfrm>
          <a:prstGeom prst="rect">
            <a:avLst/>
          </a:prstGeom>
        </p:spPr>
      </p:pic>
      <p:pic>
        <p:nvPicPr>
          <p:cNvPr id="133" name="Graphic 38">
            <a:extLst>
              <a:ext uri="{FF2B5EF4-FFF2-40B4-BE49-F238E27FC236}">
                <a16:creationId xmlns:a16="http://schemas.microsoft.com/office/drawing/2014/main" id="{D5E5831E-982F-7A42-87F0-F1973D84D2A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54578" y="1453502"/>
            <a:ext cx="469900" cy="469900"/>
          </a:xfrm>
          <a:prstGeom prst="rect">
            <a:avLst/>
          </a:prstGeom>
        </p:spPr>
      </p:pic>
      <p:sp>
        <p:nvSpPr>
          <p:cNvPr id="134" name="Shape 3323"/>
          <p:cNvSpPr txBox="1"/>
          <p:nvPr/>
        </p:nvSpPr>
        <p:spPr>
          <a:xfrm>
            <a:off x="5554787" y="1662648"/>
            <a:ext cx="861200" cy="217943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 err="1" smtClean="0">
                <a:latin typeface="Roboto"/>
                <a:ea typeface="Roboto"/>
                <a:cs typeface="Roboto"/>
                <a:sym typeface="Roboto"/>
              </a:rPr>
              <a:t>CloudFront</a:t>
            </a:r>
            <a:r>
              <a:rPr lang="en-US" sz="750" b="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(CDN)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Straight Arrow Connector 22"/>
          <p:cNvCxnSpPr>
            <a:stCxn id="91" idx="3"/>
            <a:endCxn id="127" idx="1"/>
          </p:cNvCxnSpPr>
          <p:nvPr/>
        </p:nvCxnSpPr>
        <p:spPr>
          <a:xfrm>
            <a:off x="6245668" y="307331"/>
            <a:ext cx="897696" cy="447803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2" idx="3"/>
            <a:endCxn id="133" idx="1"/>
          </p:cNvCxnSpPr>
          <p:nvPr/>
        </p:nvCxnSpPr>
        <p:spPr>
          <a:xfrm>
            <a:off x="6258061" y="1441628"/>
            <a:ext cx="396517" cy="24682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3" idx="2"/>
            <a:endCxn id="122" idx="0"/>
          </p:cNvCxnSpPr>
          <p:nvPr/>
        </p:nvCxnSpPr>
        <p:spPr>
          <a:xfrm>
            <a:off x="6031365" y="2865392"/>
            <a:ext cx="0" cy="35060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2" idx="2"/>
            <a:endCxn id="122" idx="1"/>
          </p:cNvCxnSpPr>
          <p:nvPr/>
        </p:nvCxnSpPr>
        <p:spPr>
          <a:xfrm>
            <a:off x="3030036" y="2847631"/>
            <a:ext cx="2754441" cy="61525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91" idx="2"/>
            <a:endCxn id="132" idx="0"/>
          </p:cNvCxnSpPr>
          <p:nvPr/>
        </p:nvCxnSpPr>
        <p:spPr>
          <a:xfrm>
            <a:off x="6010718" y="542281"/>
            <a:ext cx="455" cy="65245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Shape 3323"/>
          <p:cNvSpPr txBox="1"/>
          <p:nvPr/>
        </p:nvSpPr>
        <p:spPr>
          <a:xfrm>
            <a:off x="5617718" y="2157854"/>
            <a:ext cx="744180" cy="224841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algn="ctr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 err="1" smtClean="0">
                <a:latin typeface="Roboto"/>
                <a:ea typeface="Roboto"/>
                <a:cs typeface="Roboto"/>
                <a:sym typeface="Roboto"/>
              </a:rPr>
              <a:t>Auth</a:t>
            </a:r>
            <a:r>
              <a:rPr lang="en-US" sz="750" b="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Service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3323"/>
          <p:cNvSpPr txBox="1"/>
          <p:nvPr/>
        </p:nvSpPr>
        <p:spPr>
          <a:xfrm>
            <a:off x="5831677" y="3684865"/>
            <a:ext cx="505580" cy="179982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pt-BR" sz="750" dirty="0" smtClean="0">
                <a:latin typeface="Roboto"/>
                <a:ea typeface="Roboto"/>
                <a:cs typeface="Roboto"/>
                <a:sym typeface="Roboto"/>
              </a:rPr>
              <a:t>Redis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354"/>
          <p:cNvSpPr txBox="1"/>
          <p:nvPr/>
        </p:nvSpPr>
        <p:spPr>
          <a:xfrm>
            <a:off x="5232548" y="336807"/>
            <a:ext cx="599100" cy="250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700" b="1" i="0" u="none" strike="noStrike" cap="none" dirty="0" smtClean="0">
                <a:latin typeface="Open Sans"/>
                <a:ea typeface="Open Sans"/>
                <a:cs typeface="Open Sans"/>
                <a:sym typeface="Open Sans"/>
              </a:rPr>
              <a:t>Browser</a:t>
            </a:r>
            <a:endParaRPr lang="en-US" sz="7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0" name="Straight Arrow Connector 149"/>
          <p:cNvCxnSpPr>
            <a:stCxn id="91" idx="2"/>
            <a:endCxn id="343" idx="0"/>
          </p:cNvCxnSpPr>
          <p:nvPr/>
        </p:nvCxnSpPr>
        <p:spPr>
          <a:xfrm>
            <a:off x="6010718" y="542281"/>
            <a:ext cx="4284328" cy="175513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343" idx="2"/>
            <a:endCxn id="128" idx="0"/>
          </p:cNvCxnSpPr>
          <p:nvPr/>
        </p:nvCxnSpPr>
        <p:spPr>
          <a:xfrm flipH="1">
            <a:off x="10284778" y="2791191"/>
            <a:ext cx="10268" cy="175022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" name="Graphic 27">
            <a:extLst>
              <a:ext uri="{FF2B5EF4-FFF2-40B4-BE49-F238E27FC236}">
                <a16:creationId xmlns:a16="http://schemas.microsoft.com/office/drawing/2014/main" id="{7AD1896E-084C-9E43-92EE-EE0345AD447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889068" y="5562075"/>
            <a:ext cx="493776" cy="493776"/>
          </a:xfrm>
          <a:prstGeom prst="rect">
            <a:avLst/>
          </a:prstGeom>
        </p:spPr>
      </p:pic>
      <p:pic>
        <p:nvPicPr>
          <p:cNvPr id="156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9120267" y="3726605"/>
            <a:ext cx="469900" cy="469900"/>
          </a:xfrm>
          <a:prstGeom prst="rect">
            <a:avLst/>
          </a:prstGeom>
        </p:spPr>
      </p:pic>
      <p:sp>
        <p:nvSpPr>
          <p:cNvPr id="157" name="Shape 3323"/>
          <p:cNvSpPr txBox="1"/>
          <p:nvPr/>
        </p:nvSpPr>
        <p:spPr>
          <a:xfrm>
            <a:off x="10559991" y="5702946"/>
            <a:ext cx="815300" cy="184854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Newsletter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Straight Arrow Connector 158"/>
          <p:cNvCxnSpPr>
            <a:stCxn id="180" idx="1"/>
            <a:endCxn id="155" idx="3"/>
          </p:cNvCxnSpPr>
          <p:nvPr/>
        </p:nvCxnSpPr>
        <p:spPr>
          <a:xfrm flipH="1">
            <a:off x="7382844" y="5792749"/>
            <a:ext cx="2688476" cy="1621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28" idx="1"/>
            <a:endCxn id="155" idx="3"/>
          </p:cNvCxnSpPr>
          <p:nvPr/>
        </p:nvCxnSpPr>
        <p:spPr>
          <a:xfrm flipH="1">
            <a:off x="7382844" y="4788301"/>
            <a:ext cx="2655046" cy="102066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2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903652" y="4549861"/>
            <a:ext cx="493776" cy="493776"/>
          </a:xfrm>
          <a:prstGeom prst="rect">
            <a:avLst/>
          </a:prstGeom>
        </p:spPr>
      </p:pic>
      <p:pic>
        <p:nvPicPr>
          <p:cNvPr id="163" name="Graphic 80">
            <a:extLst>
              <a:ext uri="{FF2B5EF4-FFF2-40B4-BE49-F238E27FC236}">
                <a16:creationId xmlns:a16="http://schemas.microsoft.com/office/drawing/2014/main" id="{06EBA789-05C3-CC45-B472-15BE60193D2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xmlns="" r:embed="rId58"/>
              </a:ext>
            </a:extLst>
          </a:blip>
          <a:stretch>
            <a:fillRect/>
          </a:stretch>
        </p:blipFill>
        <p:spPr>
          <a:xfrm>
            <a:off x="6899227" y="3527968"/>
            <a:ext cx="493776" cy="493776"/>
          </a:xfrm>
          <a:prstGeom prst="rect">
            <a:avLst/>
          </a:prstGeom>
        </p:spPr>
      </p:pic>
      <p:pic>
        <p:nvPicPr>
          <p:cNvPr id="173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8288069" y="3127070"/>
            <a:ext cx="469900" cy="469900"/>
          </a:xfrm>
          <a:prstGeom prst="rect">
            <a:avLst/>
          </a:prstGeom>
        </p:spPr>
      </p:pic>
      <p:sp>
        <p:nvSpPr>
          <p:cNvPr id="174" name="Shape 3323"/>
          <p:cNvSpPr txBox="1"/>
          <p:nvPr/>
        </p:nvSpPr>
        <p:spPr>
          <a:xfrm>
            <a:off x="8628111" y="3020153"/>
            <a:ext cx="815300" cy="184854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Index Service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Straight Arrow Connector 175"/>
          <p:cNvCxnSpPr>
            <a:stCxn id="173" idx="1"/>
            <a:endCxn id="163" idx="3"/>
          </p:cNvCxnSpPr>
          <p:nvPr/>
        </p:nvCxnSpPr>
        <p:spPr>
          <a:xfrm flipH="1">
            <a:off x="7393003" y="3362020"/>
            <a:ext cx="895066" cy="41283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0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071320" y="5557799"/>
            <a:ext cx="469900" cy="469900"/>
          </a:xfrm>
          <a:prstGeom prst="rect">
            <a:avLst/>
          </a:prstGeom>
        </p:spPr>
      </p:pic>
      <p:sp>
        <p:nvSpPr>
          <p:cNvPr id="184" name="Shape 3323"/>
          <p:cNvSpPr txBox="1"/>
          <p:nvPr/>
        </p:nvSpPr>
        <p:spPr>
          <a:xfrm>
            <a:off x="8888641" y="3518871"/>
            <a:ext cx="815300" cy="184854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algn="ctr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Trend </a:t>
            </a:r>
            <a:r>
              <a:rPr lang="en-US" sz="750" b="0" i="0" u="none" strike="noStrike" cap="none" dirty="0" err="1" smtClean="0">
                <a:latin typeface="Roboto"/>
                <a:ea typeface="Roboto"/>
                <a:cs typeface="Roboto"/>
                <a:sym typeface="Roboto"/>
              </a:rPr>
              <a:t>Calc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Straight Arrow Connector 186"/>
          <p:cNvCxnSpPr>
            <a:stCxn id="156" idx="1"/>
            <a:endCxn id="97" idx="3"/>
          </p:cNvCxnSpPr>
          <p:nvPr/>
        </p:nvCxnSpPr>
        <p:spPr>
          <a:xfrm flipH="1">
            <a:off x="7915400" y="3961555"/>
            <a:ext cx="1204867" cy="83341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28" idx="1"/>
            <a:endCxn id="97" idx="3"/>
          </p:cNvCxnSpPr>
          <p:nvPr/>
        </p:nvCxnSpPr>
        <p:spPr>
          <a:xfrm flipH="1">
            <a:off x="7915400" y="4788301"/>
            <a:ext cx="2122490" cy="666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xmlns="" r:embed="rId60"/>
              </a:ext>
            </a:extLst>
          </a:blip>
          <a:stretch>
            <a:fillRect/>
          </a:stretch>
        </p:blipFill>
        <p:spPr>
          <a:xfrm>
            <a:off x="5784477" y="6122303"/>
            <a:ext cx="493776" cy="493776"/>
          </a:xfrm>
          <a:prstGeom prst="rect">
            <a:avLst/>
          </a:prstGeom>
        </p:spPr>
      </p:pic>
      <p:sp>
        <p:nvSpPr>
          <p:cNvPr id="195" name="Shape 3323"/>
          <p:cNvSpPr txBox="1"/>
          <p:nvPr/>
        </p:nvSpPr>
        <p:spPr>
          <a:xfrm>
            <a:off x="10497180" y="4688271"/>
            <a:ext cx="815300" cy="184854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Backend API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" name="Straight Arrow Connector 211"/>
          <p:cNvCxnSpPr>
            <a:endCxn id="123" idx="3"/>
          </p:cNvCxnSpPr>
          <p:nvPr/>
        </p:nvCxnSpPr>
        <p:spPr>
          <a:xfrm flipH="1">
            <a:off x="6278253" y="2568179"/>
            <a:ext cx="3759637" cy="503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endCxn id="122" idx="3"/>
          </p:cNvCxnSpPr>
          <p:nvPr/>
        </p:nvCxnSpPr>
        <p:spPr>
          <a:xfrm flipH="1">
            <a:off x="6278253" y="2568179"/>
            <a:ext cx="3759637" cy="89471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8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468169" y="5085693"/>
            <a:ext cx="469900" cy="469900"/>
          </a:xfrm>
          <a:prstGeom prst="rect">
            <a:avLst/>
          </a:prstGeom>
        </p:spPr>
      </p:pic>
      <p:pic>
        <p:nvPicPr>
          <p:cNvPr id="239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2411621" y="5085693"/>
            <a:ext cx="469900" cy="469900"/>
          </a:xfrm>
          <a:prstGeom prst="rect">
            <a:avLst/>
          </a:prstGeom>
        </p:spPr>
      </p:pic>
      <p:pic>
        <p:nvPicPr>
          <p:cNvPr id="240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099121" y="5085693"/>
            <a:ext cx="469900" cy="469900"/>
          </a:xfrm>
          <a:prstGeom prst="rect">
            <a:avLst/>
          </a:prstGeom>
        </p:spPr>
      </p:pic>
      <p:sp>
        <p:nvSpPr>
          <p:cNvPr id="260" name="Rounded Rectangle 259"/>
          <p:cNvSpPr/>
          <p:nvPr/>
        </p:nvSpPr>
        <p:spPr>
          <a:xfrm>
            <a:off x="1373089" y="4984603"/>
            <a:ext cx="3641964" cy="136014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974465" y="5050126"/>
            <a:ext cx="37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2" name="Shape 3323"/>
          <p:cNvSpPr txBox="1"/>
          <p:nvPr/>
        </p:nvSpPr>
        <p:spPr>
          <a:xfrm>
            <a:off x="3669854" y="5202178"/>
            <a:ext cx="1120295" cy="217280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Backend</a:t>
            </a:r>
            <a:r>
              <a:rPr lang="en-US" sz="750" b="0" i="0" u="none" strike="noStrike" cap="none" dirty="0" smtClean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750" b="0" i="0" u="none" strike="noStrike" cap="none" dirty="0" err="1" smtClean="0">
                <a:latin typeface="Roboto"/>
                <a:ea typeface="Roboto"/>
                <a:cs typeface="Roboto"/>
                <a:sym typeface="Roboto"/>
              </a:rPr>
              <a:t>Serverless</a:t>
            </a:r>
            <a:endParaRPr lang="en-US" sz="750" b="0" i="0" u="none" strike="noStrike" cap="none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0" name="Group 269"/>
          <p:cNvGrpSpPr/>
          <p:nvPr/>
        </p:nvGrpSpPr>
        <p:grpSpPr>
          <a:xfrm>
            <a:off x="1293785" y="3463782"/>
            <a:ext cx="3516643" cy="1284762"/>
            <a:chOff x="1035128" y="3979494"/>
            <a:chExt cx="3516643" cy="1284762"/>
          </a:xfrm>
        </p:grpSpPr>
        <p:sp>
          <p:nvSpPr>
            <p:cNvPr id="241" name="TextBox 240"/>
            <p:cNvSpPr txBox="1"/>
            <p:nvPr/>
          </p:nvSpPr>
          <p:spPr>
            <a:xfrm>
              <a:off x="1649183" y="4057752"/>
              <a:ext cx="374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</a:t>
              </a:r>
              <a:endPara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45" name="Graphic 30">
              <a:extLst>
                <a:ext uri="{FF2B5EF4-FFF2-40B4-BE49-F238E27FC236}">
                  <a16:creationId xmlns:a16="http://schemas.microsoft.com/office/drawing/2014/main" id="{0736844B-E1D3-2D43-8324-172A152B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1125640" y="4039242"/>
              <a:ext cx="493776" cy="493776"/>
            </a:xfrm>
            <a:prstGeom prst="rect">
              <a:avLst/>
            </a:prstGeom>
          </p:spPr>
        </p:pic>
        <p:pic>
          <p:nvPicPr>
            <p:cNvPr id="246" name="Graphic 30">
              <a:extLst>
                <a:ext uri="{FF2B5EF4-FFF2-40B4-BE49-F238E27FC236}">
                  <a16:creationId xmlns:a16="http://schemas.microsoft.com/office/drawing/2014/main" id="{0736844B-E1D3-2D43-8324-172A152B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2095958" y="4039242"/>
              <a:ext cx="493776" cy="493776"/>
            </a:xfrm>
            <a:prstGeom prst="rect">
              <a:avLst/>
            </a:prstGeom>
          </p:spPr>
        </p:pic>
        <p:pic>
          <p:nvPicPr>
            <p:cNvPr id="247" name="Graphic 30">
              <a:extLst>
                <a:ext uri="{FF2B5EF4-FFF2-40B4-BE49-F238E27FC236}">
                  <a16:creationId xmlns:a16="http://schemas.microsoft.com/office/drawing/2014/main" id="{0736844B-E1D3-2D43-8324-172A152B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2732403" y="4039242"/>
              <a:ext cx="493776" cy="493776"/>
            </a:xfrm>
            <a:prstGeom prst="rect">
              <a:avLst/>
            </a:prstGeom>
          </p:spPr>
        </p:pic>
        <p:sp>
          <p:nvSpPr>
            <p:cNvPr id="258" name="Rounded Rectangle 257"/>
            <p:cNvSpPr/>
            <p:nvPr/>
          </p:nvSpPr>
          <p:spPr>
            <a:xfrm>
              <a:off x="1035128" y="3979494"/>
              <a:ext cx="3516643" cy="1284762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endParaRPr lang="pt-BR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9" name="Shape 3323"/>
            <p:cNvSpPr txBox="1"/>
            <p:nvPr/>
          </p:nvSpPr>
          <p:spPr>
            <a:xfrm>
              <a:off x="3285080" y="4175404"/>
              <a:ext cx="1120295" cy="817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64000" rIns="0" bIns="0" anchor="t" anchorCtr="0">
              <a:noAutofit/>
            </a:bodyPr>
            <a:lstStyle/>
            <a:p>
              <a:pPr marL="0" marR="0" lvl="0" indent="0" algn="l" rtl="0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 dirty="0" smtClean="0">
                  <a:latin typeface="Roboto"/>
                  <a:ea typeface="Roboto"/>
                  <a:cs typeface="Roboto"/>
                  <a:sym typeface="Roboto"/>
                </a:rPr>
                <a:t>Backend </a:t>
              </a:r>
              <a:r>
                <a:rPr lang="en-US" sz="750" b="0" i="0" u="none" strike="noStrike" cap="none" dirty="0" err="1" smtClean="0"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750" b="0" i="0" u="none" strike="noStrike" cap="none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1189515" y="4582809"/>
              <a:ext cx="3215860" cy="621717"/>
            </a:xfrm>
            <a:prstGeom prst="round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66" name="Graphic 123">
              <a:extLst>
                <a:ext uri="{FF2B5EF4-FFF2-40B4-BE49-F238E27FC236}">
                  <a16:creationId xmlns:a16="http://schemas.microsoft.com/office/drawing/2014/main" id="{5A9E985C-C9D1-434B-9491-7C5A2864A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767212" y="4649239"/>
              <a:ext cx="469900" cy="469900"/>
            </a:xfrm>
            <a:prstGeom prst="rect">
              <a:avLst/>
            </a:prstGeom>
          </p:spPr>
        </p:pic>
        <p:pic>
          <p:nvPicPr>
            <p:cNvPr id="267" name="Graphic 30">
              <a:extLst>
                <a:ext uri="{FF2B5EF4-FFF2-40B4-BE49-F238E27FC236}">
                  <a16:creationId xmlns:a16="http://schemas.microsoft.com/office/drawing/2014/main" id="{0736844B-E1D3-2D43-8324-172A152B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1276488" y="4642557"/>
              <a:ext cx="493776" cy="493776"/>
            </a:xfrm>
            <a:prstGeom prst="rect">
              <a:avLst/>
            </a:prstGeom>
          </p:spPr>
        </p:pic>
        <p:pic>
          <p:nvPicPr>
            <p:cNvPr id="268" name="Graphic 30">
              <a:extLst>
                <a:ext uri="{FF2B5EF4-FFF2-40B4-BE49-F238E27FC236}">
                  <a16:creationId xmlns:a16="http://schemas.microsoft.com/office/drawing/2014/main" id="{0736844B-E1D3-2D43-8324-172A152B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2297192" y="4642557"/>
              <a:ext cx="493776" cy="493776"/>
            </a:xfrm>
            <a:prstGeom prst="rect">
              <a:avLst/>
            </a:prstGeom>
          </p:spPr>
        </p:pic>
        <p:sp>
          <p:nvSpPr>
            <p:cNvPr id="269" name="Shape 3323"/>
            <p:cNvSpPr txBox="1"/>
            <p:nvPr/>
          </p:nvSpPr>
          <p:spPr>
            <a:xfrm>
              <a:off x="2939781" y="4767122"/>
              <a:ext cx="1334299" cy="1438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64000" rIns="0" bIns="0" anchor="t" anchorCtr="0">
              <a:noAutofit/>
            </a:bodyPr>
            <a:lstStyle/>
            <a:p>
              <a:pPr marL="0" marR="0" lvl="0" indent="0" algn="l" rtl="0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 dirty="0" err="1" smtClean="0">
                  <a:latin typeface="Roboto"/>
                  <a:ea typeface="Roboto"/>
                  <a:cs typeface="Roboto"/>
                  <a:sym typeface="Roboto"/>
                </a:rPr>
                <a:t>AutoScale</a:t>
              </a:r>
              <a:r>
                <a:rPr lang="en-US" sz="750" b="0" i="0" u="none" strike="noStrike" cap="none" dirty="0" smtClean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750" b="0" i="0" u="none" strike="noStrike" cap="none" dirty="0" err="1" smtClean="0"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750" b="0" i="0" u="none" strike="noStrike" cap="none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2" name="Straight Arrow Connector 271"/>
          <p:cNvCxnSpPr>
            <a:stCxn id="342" idx="2"/>
            <a:endCxn id="258" idx="0"/>
          </p:cNvCxnSpPr>
          <p:nvPr/>
        </p:nvCxnSpPr>
        <p:spPr>
          <a:xfrm>
            <a:off x="3030036" y="2847631"/>
            <a:ext cx="22071" cy="61615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Elbow Connector 273"/>
          <p:cNvCxnSpPr>
            <a:stCxn id="342" idx="1"/>
            <a:endCxn id="260" idx="1"/>
          </p:cNvCxnSpPr>
          <p:nvPr/>
        </p:nvCxnSpPr>
        <p:spPr>
          <a:xfrm rot="10800000" flipV="1">
            <a:off x="1373090" y="2600742"/>
            <a:ext cx="1410059" cy="3063933"/>
          </a:xfrm>
          <a:prstGeom prst="bentConnector3">
            <a:avLst>
              <a:gd name="adj1" fmla="val 116212"/>
            </a:avLst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258" idx="3"/>
            <a:endCxn id="122" idx="1"/>
          </p:cNvCxnSpPr>
          <p:nvPr/>
        </p:nvCxnSpPr>
        <p:spPr>
          <a:xfrm flipV="1">
            <a:off x="4810428" y="3462889"/>
            <a:ext cx="974049" cy="64327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258" idx="3"/>
            <a:endCxn id="162" idx="1"/>
          </p:cNvCxnSpPr>
          <p:nvPr/>
        </p:nvCxnSpPr>
        <p:spPr>
          <a:xfrm>
            <a:off x="4810428" y="4106163"/>
            <a:ext cx="2093224" cy="69058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260" idx="3"/>
            <a:endCxn id="122" idx="1"/>
          </p:cNvCxnSpPr>
          <p:nvPr/>
        </p:nvCxnSpPr>
        <p:spPr>
          <a:xfrm flipV="1">
            <a:off x="5015053" y="3462889"/>
            <a:ext cx="769424" cy="220178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260" idx="3"/>
            <a:endCxn id="162" idx="1"/>
          </p:cNvCxnSpPr>
          <p:nvPr/>
        </p:nvCxnSpPr>
        <p:spPr>
          <a:xfrm flipV="1">
            <a:off x="5015053" y="4796749"/>
            <a:ext cx="1888599" cy="8679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>
            <a:stCxn id="258" idx="3"/>
            <a:endCxn id="163" idx="1"/>
          </p:cNvCxnSpPr>
          <p:nvPr/>
        </p:nvCxnSpPr>
        <p:spPr>
          <a:xfrm flipV="1">
            <a:off x="4810428" y="3774856"/>
            <a:ext cx="2088799" cy="33130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2" name="Graphic 19">
            <a:extLst>
              <a:ext uri="{FF2B5EF4-FFF2-40B4-BE49-F238E27FC236}">
                <a16:creationId xmlns:a16="http://schemas.microsoft.com/office/drawing/2014/main" id="{E3415E5B-FE82-7A40-8F0B-7A0EC616D16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2783148" y="2353855"/>
            <a:ext cx="493776" cy="493776"/>
          </a:xfrm>
          <a:prstGeom prst="rect">
            <a:avLst/>
          </a:prstGeom>
        </p:spPr>
      </p:pic>
      <p:pic>
        <p:nvPicPr>
          <p:cNvPr id="343" name="Graphic 19">
            <a:extLst>
              <a:ext uri="{FF2B5EF4-FFF2-40B4-BE49-F238E27FC236}">
                <a16:creationId xmlns:a16="http://schemas.microsoft.com/office/drawing/2014/main" id="{E3415E5B-FE82-7A40-8F0B-7A0EC616D16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10048158" y="2297415"/>
            <a:ext cx="493776" cy="493776"/>
          </a:xfrm>
          <a:prstGeom prst="rect">
            <a:avLst/>
          </a:prstGeom>
        </p:spPr>
      </p:pic>
      <p:sp>
        <p:nvSpPr>
          <p:cNvPr id="96" name="Shape 3323"/>
          <p:cNvSpPr txBox="1"/>
          <p:nvPr/>
        </p:nvSpPr>
        <p:spPr>
          <a:xfrm>
            <a:off x="2023455" y="2544926"/>
            <a:ext cx="815300" cy="184854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APIs Gateway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raphic 38">
            <a:extLst>
              <a:ext uri="{FF2B5EF4-FFF2-40B4-BE49-F238E27FC236}">
                <a16:creationId xmlns:a16="http://schemas.microsoft.com/office/drawing/2014/main" id="{D5E5831E-982F-7A42-87F0-F1973D84D2A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445500" y="4560015"/>
            <a:ext cx="469900" cy="469900"/>
          </a:xfrm>
          <a:prstGeom prst="rect">
            <a:avLst/>
          </a:prstGeom>
        </p:spPr>
      </p:pic>
      <p:sp>
        <p:nvSpPr>
          <p:cNvPr id="98" name="Shape 3323"/>
          <p:cNvSpPr txBox="1"/>
          <p:nvPr/>
        </p:nvSpPr>
        <p:spPr>
          <a:xfrm>
            <a:off x="7571648" y="613193"/>
            <a:ext cx="815300" cy="184854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algn="l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en-US" sz="750" b="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DNS Resolution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Shape 3323"/>
          <p:cNvSpPr txBox="1"/>
          <p:nvPr/>
        </p:nvSpPr>
        <p:spPr>
          <a:xfrm>
            <a:off x="6753628" y="3977279"/>
            <a:ext cx="872976" cy="401765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pt-BR" sz="750" dirty="0" err="1" smtClean="0">
                <a:latin typeface="Roboto"/>
                <a:ea typeface="Roboto"/>
                <a:cs typeface="Roboto"/>
                <a:sym typeface="Roboto"/>
              </a:rPr>
              <a:t>ElasticSearch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Shape 3323"/>
          <p:cNvSpPr txBox="1"/>
          <p:nvPr/>
        </p:nvSpPr>
        <p:spPr>
          <a:xfrm>
            <a:off x="6945228" y="4991302"/>
            <a:ext cx="382391" cy="223152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pt-BR" sz="750" dirty="0" smtClean="0">
                <a:latin typeface="Roboto"/>
                <a:ea typeface="Roboto"/>
                <a:cs typeface="Roboto"/>
                <a:sym typeface="Roboto"/>
              </a:rPr>
              <a:t>RDS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Shape 3323"/>
          <p:cNvSpPr txBox="1"/>
          <p:nvPr/>
        </p:nvSpPr>
        <p:spPr>
          <a:xfrm>
            <a:off x="7524083" y="4968518"/>
            <a:ext cx="412994" cy="223152"/>
          </a:xfrm>
          <a:prstGeom prst="rect">
            <a:avLst/>
          </a:prstGeom>
          <a:noFill/>
          <a:ln>
            <a:noFill/>
          </a:ln>
        </p:spPr>
        <p:txBody>
          <a:bodyPr lIns="91425" tIns="64000" rIns="0" bIns="0" anchor="t" anchorCtr="0">
            <a:noAutofit/>
          </a:bodyPr>
          <a:lstStyle/>
          <a:p>
            <a:pPr marL="0" marR="0" lvl="0" indent="0" rtl="0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ct val="25000"/>
              <a:buFont typeface="Roboto"/>
              <a:buNone/>
            </a:pPr>
            <a:r>
              <a:rPr lang="pt-BR" sz="750" dirty="0" smtClean="0">
                <a:latin typeface="Roboto"/>
                <a:ea typeface="Roboto"/>
                <a:cs typeface="Roboto"/>
                <a:sym typeface="Roboto"/>
              </a:rPr>
              <a:t>S3</a:t>
            </a:r>
            <a:endParaRPr lang="en-US" sz="75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1459059" y="5656410"/>
            <a:ext cx="3498474" cy="621717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19219" y="5876426"/>
            <a:ext cx="1170513" cy="220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000"/>
              </a:lnSpc>
              <a:buClr>
                <a:srgbClr val="9E9E9E"/>
              </a:buClr>
              <a:buSzPct val="25000"/>
            </a:pPr>
            <a:r>
              <a:rPr lang="en-US" sz="800" dirty="0" err="1" smtClean="0">
                <a:latin typeface="Roboto"/>
                <a:ea typeface="Roboto"/>
                <a:cs typeface="Roboto"/>
                <a:sym typeface="Roboto"/>
              </a:rPr>
              <a:t>AutoScale</a:t>
            </a:r>
            <a:r>
              <a:rPr lang="en-US" sz="800" dirty="0" smtClean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Serverless</a:t>
            </a:r>
            <a:endParaRPr lang="en-US" sz="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2756110" y="5741772"/>
            <a:ext cx="469900" cy="469900"/>
          </a:xfrm>
          <a:prstGeom prst="rect">
            <a:avLst/>
          </a:prstGeom>
        </p:spPr>
      </p:pic>
      <p:pic>
        <p:nvPicPr>
          <p:cNvPr id="130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498823" y="5751762"/>
            <a:ext cx="469900" cy="469900"/>
          </a:xfrm>
          <a:prstGeom prst="rect">
            <a:avLst/>
          </a:prstGeom>
        </p:spPr>
      </p:pic>
      <p:pic>
        <p:nvPicPr>
          <p:cNvPr id="131" name="Graphic 123">
            <a:extLst>
              <a:ext uri="{FF2B5EF4-FFF2-40B4-BE49-F238E27FC236}">
                <a16:creationId xmlns:a16="http://schemas.microsoft.com/office/drawing/2014/main" id="{5A9E985C-C9D1-434B-9491-7C5A2864A430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143951" y="5745408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439580" y="2743839"/>
            <a:ext cx="9318374" cy="1126706"/>
          </a:xfrm>
          <a:prstGeom prst="roundRect">
            <a:avLst>
              <a:gd name="adj" fmla="val 437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Vídeo Flow</a:t>
            </a:r>
            <a:endParaRPr lang="pt-BR" sz="3200" dirty="0"/>
          </a:p>
        </p:txBody>
      </p:sp>
      <p:sp>
        <p:nvSpPr>
          <p:cNvPr id="60" name="Rounded Rectangle 59"/>
          <p:cNvSpPr/>
          <p:nvPr/>
        </p:nvSpPr>
        <p:spPr>
          <a:xfrm>
            <a:off x="439580" y="990174"/>
            <a:ext cx="9318374" cy="1762824"/>
          </a:xfrm>
          <a:prstGeom prst="roundRect">
            <a:avLst>
              <a:gd name="adj" fmla="val 4373"/>
            </a:avLst>
          </a:prstGeom>
          <a:solidFill>
            <a:schemeClr val="tx2">
              <a:lumMod val="60000"/>
              <a:lumOff val="40000"/>
              <a:alpha val="1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ounded Rectangle 63"/>
          <p:cNvSpPr/>
          <p:nvPr/>
        </p:nvSpPr>
        <p:spPr>
          <a:xfrm>
            <a:off x="2062704" y="1291818"/>
            <a:ext cx="1044326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App</a:t>
            </a:r>
            <a:b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742375" y="1291818"/>
            <a:ext cx="971661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06524" y="1551193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1539599" y="1551193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817801" y="1551193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045440" y="1560151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8" idx="3"/>
          </p:cNvCxnSpPr>
          <p:nvPr/>
        </p:nvCxnSpPr>
        <p:spPr>
          <a:xfrm flipV="1">
            <a:off x="7116474" y="1561277"/>
            <a:ext cx="793196" cy="663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177774" y="1841925"/>
            <a:ext cx="9701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 Bucket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600196" y="1830737"/>
            <a:ext cx="11015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Elemental</a:t>
            </a:r>
            <a:b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Media </a:t>
            </a:r>
            <a:r>
              <a:rPr lang="pt-BR" sz="11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Convert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39580" y="3886300"/>
            <a:ext cx="9318374" cy="1762824"/>
          </a:xfrm>
          <a:prstGeom prst="roundRect">
            <a:avLst>
              <a:gd name="adj" fmla="val 4373"/>
            </a:avLst>
          </a:prstGeom>
          <a:solidFill>
            <a:srgbClr val="6DC24B">
              <a:alpha val="1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Straight Arrow Connector 86"/>
          <p:cNvCxnSpPr>
            <a:stCxn id="81" idx="2"/>
            <a:endCxn id="32" idx="0"/>
          </p:cNvCxnSpPr>
          <p:nvPr/>
        </p:nvCxnSpPr>
        <p:spPr>
          <a:xfrm>
            <a:off x="8150988" y="2261624"/>
            <a:ext cx="3792" cy="80580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2265932" y="4529942"/>
            <a:ext cx="1044326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App</a:t>
            </a:r>
            <a:b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5" name="Straight Arrow Connector 94"/>
          <p:cNvCxnSpPr>
            <a:stCxn id="40" idx="1"/>
            <a:endCxn id="42" idx="3"/>
          </p:cNvCxnSpPr>
          <p:nvPr/>
        </p:nvCxnSpPr>
        <p:spPr>
          <a:xfrm flipH="1" flipV="1">
            <a:off x="5062058" y="4776450"/>
            <a:ext cx="1214957" cy="930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2" idx="2"/>
            <a:endCxn id="40" idx="3"/>
          </p:cNvCxnSpPr>
          <p:nvPr/>
        </p:nvCxnSpPr>
        <p:spPr>
          <a:xfrm rot="5400000">
            <a:off x="6826634" y="3457610"/>
            <a:ext cx="1248429" cy="1407865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762099" y="4789943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Demand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0" name="Straight Arrow Connector 99"/>
          <p:cNvCxnSpPr>
            <a:stCxn id="89" idx="1"/>
            <a:endCxn id="43" idx="1"/>
          </p:cNvCxnSpPr>
          <p:nvPr/>
        </p:nvCxnSpPr>
        <p:spPr>
          <a:xfrm flipH="1">
            <a:off x="1387828" y="4799402"/>
            <a:ext cx="87810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18283" y="2345473"/>
            <a:ext cx="104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UPLOAD</a:t>
            </a:r>
            <a:endParaRPr lang="pt-BR" sz="1400" b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43683" y="3965386"/>
            <a:ext cx="104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WATCH</a:t>
            </a:r>
            <a:endParaRPr lang="pt-BR" sz="1400" b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3E3C807-0DFC-7548-A436-A42A87D1C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909670" y="1297432"/>
            <a:ext cx="511813" cy="511813"/>
          </a:xfrm>
          <a:prstGeom prst="rect">
            <a:avLst/>
          </a:prstGeom>
        </p:spPr>
      </p:pic>
      <p:pic>
        <p:nvPicPr>
          <p:cNvPr id="36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40260" y="1356650"/>
            <a:ext cx="412942" cy="412942"/>
          </a:xfrm>
          <a:prstGeom prst="rect">
            <a:avLst/>
          </a:prstGeom>
        </p:spPr>
      </p:pic>
      <p:pic>
        <p:nvPicPr>
          <p:cNvPr id="3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46731" y="4592930"/>
            <a:ext cx="412942" cy="412942"/>
          </a:xfrm>
          <a:prstGeom prst="rect">
            <a:avLst/>
          </a:prstGeom>
        </p:spPr>
      </p:pic>
      <p:pic>
        <p:nvPicPr>
          <p:cNvPr id="38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646574" y="1332957"/>
            <a:ext cx="469900" cy="4699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5E5831E-982F-7A42-87F0-F1973D84D2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406530" y="1360837"/>
            <a:ext cx="469900" cy="469900"/>
          </a:xfrm>
          <a:prstGeom prst="rect">
            <a:avLst/>
          </a:prstGeom>
        </p:spPr>
      </p:pic>
      <p:pic>
        <p:nvPicPr>
          <p:cNvPr id="40" name="Graphic 23">
            <a:extLst>
              <a:ext uri="{FF2B5EF4-FFF2-40B4-BE49-F238E27FC236}">
                <a16:creationId xmlns:a16="http://schemas.microsoft.com/office/drawing/2014/main" id="{5F43C684-E7CD-7B41-ACA7-B11152EF7F4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277015" y="4550807"/>
            <a:ext cx="469900" cy="469900"/>
          </a:xfrm>
          <a:prstGeom prst="rect">
            <a:avLst/>
          </a:prstGeom>
        </p:spPr>
      </p:pic>
      <p:pic>
        <p:nvPicPr>
          <p:cNvPr id="4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956361" y="1300167"/>
            <a:ext cx="469900" cy="469900"/>
          </a:xfrm>
          <a:prstGeom prst="rect">
            <a:avLst/>
          </a:prstGeom>
        </p:spPr>
      </p:pic>
      <p:pic>
        <p:nvPicPr>
          <p:cNvPr id="43" name="Graphic 41">
            <a:extLst>
              <a:ext uri="{FF2B5EF4-FFF2-40B4-BE49-F238E27FC236}">
                <a16:creationId xmlns:a16="http://schemas.microsoft.com/office/drawing/2014/main" id="{1A56C62F-612C-5841-B7E7-B15DA92D0BD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 flipH="1">
            <a:off x="904242" y="4564452"/>
            <a:ext cx="483586" cy="469900"/>
          </a:xfrm>
          <a:prstGeom prst="rect">
            <a:avLst/>
          </a:prstGeom>
        </p:spPr>
      </p:pic>
      <p:pic>
        <p:nvPicPr>
          <p:cNvPr id="32" name="Graphic 38">
            <a:extLst>
              <a:ext uri="{FF2B5EF4-FFF2-40B4-BE49-F238E27FC236}">
                <a16:creationId xmlns:a16="http://schemas.microsoft.com/office/drawing/2014/main" id="{D5E5831E-982F-7A42-87F0-F1973D84D2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7919830" y="3067428"/>
            <a:ext cx="469900" cy="4699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150988" y="3535295"/>
            <a:ext cx="10871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Bucket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Graphic 33">
            <a:extLst>
              <a:ext uri="{FF2B5EF4-FFF2-40B4-BE49-F238E27FC236}">
                <a16:creationId xmlns:a16="http://schemas.microsoft.com/office/drawing/2014/main" id="{239FDEEB-7049-3C46-AD29-71A0720204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573544" y="4532193"/>
            <a:ext cx="488514" cy="488514"/>
          </a:xfrm>
          <a:prstGeom prst="rect">
            <a:avLst/>
          </a:prstGeom>
        </p:spPr>
      </p:pic>
      <p:cxnSp>
        <p:nvCxnSpPr>
          <p:cNvPr id="44" name="Straight Arrow Connector 43"/>
          <p:cNvCxnSpPr>
            <a:stCxn id="42" idx="1"/>
            <a:endCxn id="89" idx="3"/>
          </p:cNvCxnSpPr>
          <p:nvPr/>
        </p:nvCxnSpPr>
        <p:spPr>
          <a:xfrm flipH="1">
            <a:off x="3310258" y="4776450"/>
            <a:ext cx="1263286" cy="22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18283" y="3187772"/>
            <a:ext cx="135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PROCCESS</a:t>
            </a:r>
            <a:endParaRPr lang="pt-BR" sz="1400" b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640605" y="3051304"/>
            <a:ext cx="481838" cy="481838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stCxn id="38" idx="2"/>
            <a:endCxn id="50" idx="0"/>
          </p:cNvCxnSpPr>
          <p:nvPr/>
        </p:nvCxnSpPr>
        <p:spPr>
          <a:xfrm>
            <a:off x="6881524" y="1802857"/>
            <a:ext cx="0" cy="124844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489987" y="3165375"/>
            <a:ext cx="28777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</a:t>
            </a:r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vídeo </a:t>
            </a:r>
            <a:r>
              <a:rPr lang="pt-BR" sz="1100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convert</a:t>
            </a:r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100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finish</a:t>
            </a:r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1100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publish</a:t>
            </a:r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100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8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</a:t>
            </a:r>
            <a:r>
              <a:rPr lang="pt-BR" sz="3200" dirty="0" err="1" smtClean="0"/>
              <a:t>Elasticsearch</a:t>
            </a:r>
            <a:r>
              <a:rPr lang="pt-BR" sz="3200" dirty="0" smtClean="0"/>
              <a:t> Flow</a:t>
            </a:r>
            <a:endParaRPr lang="pt-BR" sz="3200" dirty="0"/>
          </a:p>
        </p:txBody>
      </p:sp>
      <p:sp>
        <p:nvSpPr>
          <p:cNvPr id="60" name="Rounded Rectangle 59"/>
          <p:cNvSpPr/>
          <p:nvPr/>
        </p:nvSpPr>
        <p:spPr>
          <a:xfrm>
            <a:off x="439580" y="2077294"/>
            <a:ext cx="9318374" cy="1762824"/>
          </a:xfrm>
          <a:prstGeom prst="roundRect">
            <a:avLst>
              <a:gd name="adj" fmla="val 4373"/>
            </a:avLst>
          </a:prstGeom>
          <a:solidFill>
            <a:schemeClr val="tx2">
              <a:lumMod val="60000"/>
              <a:lumOff val="40000"/>
              <a:alpha val="1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ounded Rectangle 63"/>
          <p:cNvSpPr/>
          <p:nvPr/>
        </p:nvSpPr>
        <p:spPr>
          <a:xfrm>
            <a:off x="2062704" y="2378938"/>
            <a:ext cx="1044326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App</a:t>
            </a:r>
            <a:b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742375" y="2378938"/>
            <a:ext cx="971661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06524" y="2638313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1539599" y="2638313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817801" y="2638313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045440" y="2647271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7253550" y="2641107"/>
            <a:ext cx="1386185" cy="1847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440667" y="2929045"/>
            <a:ext cx="4443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RDS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348168" y="2941733"/>
            <a:ext cx="10086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Elasticsearch</a:t>
            </a:r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439580" y="3886300"/>
            <a:ext cx="9318374" cy="1762824"/>
          </a:xfrm>
          <a:prstGeom prst="roundRect">
            <a:avLst>
              <a:gd name="adj" fmla="val 4373"/>
            </a:avLst>
          </a:prstGeom>
          <a:solidFill>
            <a:srgbClr val="6DC24B">
              <a:alpha val="1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Straight Arrow Connector 86"/>
          <p:cNvCxnSpPr>
            <a:stCxn id="44" idx="1"/>
            <a:endCxn id="45" idx="3"/>
          </p:cNvCxnSpPr>
          <p:nvPr/>
        </p:nvCxnSpPr>
        <p:spPr>
          <a:xfrm flipH="1">
            <a:off x="7122035" y="4767712"/>
            <a:ext cx="1734170" cy="1804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3485400" y="4510567"/>
            <a:ext cx="1044326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App</a:t>
            </a:r>
            <a:b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4663484" y="4775200"/>
            <a:ext cx="1445216" cy="48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43" idx="1"/>
          </p:cNvCxnSpPr>
          <p:nvPr/>
        </p:nvCxnSpPr>
        <p:spPr>
          <a:xfrm flipH="1">
            <a:off x="1387828" y="4785757"/>
            <a:ext cx="1829060" cy="1364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18283" y="3432593"/>
            <a:ext cx="1913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  <a:r>
              <a:rPr lang="pt-B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pt-BR" sz="1400" b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43683" y="3965386"/>
            <a:ext cx="237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pt-B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1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Retrieve</a:t>
            </a:r>
            <a:r>
              <a:rPr lang="pt-B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pt-BR" sz="1400" b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6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40260" y="2443770"/>
            <a:ext cx="412942" cy="412942"/>
          </a:xfrm>
          <a:prstGeom prst="rect">
            <a:avLst/>
          </a:prstGeom>
        </p:spPr>
      </p:pic>
      <p:pic>
        <p:nvPicPr>
          <p:cNvPr id="3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43201" y="4579286"/>
            <a:ext cx="412942" cy="412942"/>
          </a:xfrm>
          <a:prstGeom prst="rect">
            <a:avLst/>
          </a:prstGeom>
        </p:spPr>
      </p:pic>
      <p:pic>
        <p:nvPicPr>
          <p:cNvPr id="38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636205" y="2410303"/>
            <a:ext cx="469900" cy="469900"/>
          </a:xfrm>
          <a:prstGeom prst="rect">
            <a:avLst/>
          </a:prstGeom>
        </p:spPr>
      </p:pic>
      <p:pic>
        <p:nvPicPr>
          <p:cNvPr id="4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956361" y="2387287"/>
            <a:ext cx="469900" cy="469900"/>
          </a:xfrm>
          <a:prstGeom prst="rect">
            <a:avLst/>
          </a:prstGeom>
        </p:spPr>
      </p:pic>
      <p:pic>
        <p:nvPicPr>
          <p:cNvPr id="43" name="Graphic 41">
            <a:extLst>
              <a:ext uri="{FF2B5EF4-FFF2-40B4-BE49-F238E27FC236}">
                <a16:creationId xmlns:a16="http://schemas.microsoft.com/office/drawing/2014/main" id="{1A56C62F-612C-5841-B7E7-B15DA92D0BD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 flipH="1">
            <a:off x="904242" y="4564452"/>
            <a:ext cx="483586" cy="469900"/>
          </a:xfrm>
          <a:prstGeom prst="rect">
            <a:avLst/>
          </a:prstGeom>
        </p:spPr>
      </p:pic>
      <p:pic>
        <p:nvPicPr>
          <p:cNvPr id="32" name="Graphic 80">
            <a:extLst>
              <a:ext uri="{FF2B5EF4-FFF2-40B4-BE49-F238E27FC236}">
                <a16:creationId xmlns:a16="http://schemas.microsoft.com/office/drawing/2014/main" id="{06EBA789-05C3-CC45-B472-15BE60193D2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639735" y="2410303"/>
            <a:ext cx="493776" cy="493776"/>
          </a:xfrm>
          <a:prstGeom prst="rect">
            <a:avLst/>
          </a:prstGeom>
        </p:spPr>
      </p:pic>
      <p:pic>
        <p:nvPicPr>
          <p:cNvPr id="34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407243" y="2410303"/>
            <a:ext cx="493776" cy="49377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482267" y="2929045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 </a:t>
            </a:r>
            <a:r>
              <a:rPr lang="pt-BR" sz="1100" dirty="0" err="1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Job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Graphic 80">
            <a:extLst>
              <a:ext uri="{FF2B5EF4-FFF2-40B4-BE49-F238E27FC236}">
                <a16:creationId xmlns:a16="http://schemas.microsoft.com/office/drawing/2014/main" id="{06EBA789-05C3-CC45-B472-15BE60193D2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856205" y="4520824"/>
            <a:ext cx="493776" cy="493776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6150374" y="4516297"/>
            <a:ext cx="971661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Trend </a:t>
            </a:r>
            <a:r>
              <a:rPr lang="pt-BR" sz="3200" dirty="0" err="1" smtClean="0"/>
              <a:t>Calc</a:t>
            </a:r>
            <a:endParaRPr lang="pt-BR" sz="32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0931294"/>
              </p:ext>
            </p:extLst>
          </p:nvPr>
        </p:nvGraphicFramePr>
        <p:xfrm>
          <a:off x="-353962" y="362323"/>
          <a:ext cx="11253019" cy="3613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468230"/>
              </p:ext>
            </p:extLst>
          </p:nvPr>
        </p:nvGraphicFramePr>
        <p:xfrm>
          <a:off x="823247" y="4110393"/>
          <a:ext cx="8040535" cy="11906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183010">
                  <a:extLst>
                    <a:ext uri="{9D8B030D-6E8A-4147-A177-3AD203B41FA5}">
                      <a16:colId xmlns:a16="http://schemas.microsoft.com/office/drawing/2014/main" val="1892338744"/>
                    </a:ext>
                  </a:extLst>
                </a:gridCol>
                <a:gridCol w="761600">
                  <a:extLst>
                    <a:ext uri="{9D8B030D-6E8A-4147-A177-3AD203B41FA5}">
                      <a16:colId xmlns:a16="http://schemas.microsoft.com/office/drawing/2014/main" val="971252144"/>
                    </a:ext>
                  </a:extLst>
                </a:gridCol>
                <a:gridCol w="1640236">
                  <a:extLst>
                    <a:ext uri="{9D8B030D-6E8A-4147-A177-3AD203B41FA5}">
                      <a16:colId xmlns:a16="http://schemas.microsoft.com/office/drawing/2014/main" val="3943333745"/>
                    </a:ext>
                  </a:extLst>
                </a:gridCol>
                <a:gridCol w="1674054">
                  <a:extLst>
                    <a:ext uri="{9D8B030D-6E8A-4147-A177-3AD203B41FA5}">
                      <a16:colId xmlns:a16="http://schemas.microsoft.com/office/drawing/2014/main" val="3404032573"/>
                    </a:ext>
                  </a:extLst>
                </a:gridCol>
                <a:gridCol w="980758">
                  <a:extLst>
                    <a:ext uri="{9D8B030D-6E8A-4147-A177-3AD203B41FA5}">
                      <a16:colId xmlns:a16="http://schemas.microsoft.com/office/drawing/2014/main" val="1520121504"/>
                    </a:ext>
                  </a:extLst>
                </a:gridCol>
                <a:gridCol w="1001896">
                  <a:extLst>
                    <a:ext uri="{9D8B030D-6E8A-4147-A177-3AD203B41FA5}">
                      <a16:colId xmlns:a16="http://schemas.microsoft.com/office/drawing/2014/main" val="870707846"/>
                    </a:ext>
                  </a:extLst>
                </a:gridCol>
                <a:gridCol w="798981">
                  <a:extLst>
                    <a:ext uri="{9D8B030D-6E8A-4147-A177-3AD203B41FA5}">
                      <a16:colId xmlns:a16="http://schemas.microsoft.com/office/drawing/2014/main" val="271004332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#Likes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#Comments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#Bookmarks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#Share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#Views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Score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49638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Post 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036896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Vídeo 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47186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Post 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5483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70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 smtClean="0"/>
              <a:t>    </a:t>
            </a:r>
            <a:r>
              <a:rPr lang="pt-BR" sz="3200" dirty="0" err="1" smtClean="0"/>
              <a:t>Database</a:t>
            </a:r>
            <a:endParaRPr lang="pt-BR" sz="3200" dirty="0"/>
          </a:p>
        </p:txBody>
      </p:sp>
      <p:sp>
        <p:nvSpPr>
          <p:cNvPr id="3" name="Rectangle 2"/>
          <p:cNvSpPr/>
          <p:nvPr/>
        </p:nvSpPr>
        <p:spPr>
          <a:xfrm>
            <a:off x="5213464" y="3904200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n</a:t>
            </a:r>
            <a:r>
              <a:rPr lang="pt-BR" dirty="0" err="1" smtClean="0"/>
              <a:t>oomis_content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13462" y="2281188"/>
            <a:ext cx="1828800" cy="50144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noomis_user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92523" y="829154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user_follow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492523" y="3904201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  <a:r>
              <a:rPr lang="pt-BR" dirty="0" smtClean="0"/>
              <a:t>ookmark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13462" y="862025"/>
            <a:ext cx="1828800" cy="50144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company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23091" y="3904200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t</a:t>
            </a:r>
            <a:r>
              <a:rPr lang="pt-BR" dirty="0" err="1" smtClean="0"/>
              <a:t>heme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23091" y="2281189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interest_theme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23091" y="5464054"/>
            <a:ext cx="1828800" cy="5014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r</a:t>
            </a:r>
            <a:r>
              <a:rPr lang="pt-BR" dirty="0" err="1" smtClean="0"/>
              <a:t>eport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7" idx="2"/>
            <a:endCxn id="4" idx="0"/>
          </p:cNvCxnSpPr>
          <p:nvPr/>
        </p:nvCxnSpPr>
        <p:spPr>
          <a:xfrm>
            <a:off x="6127862" y="1363470"/>
            <a:ext cx="0" cy="91771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3"/>
            <a:endCxn id="6" idx="1"/>
          </p:cNvCxnSpPr>
          <p:nvPr/>
        </p:nvCxnSpPr>
        <p:spPr>
          <a:xfrm>
            <a:off x="7042264" y="4154923"/>
            <a:ext cx="1450259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2"/>
            <a:endCxn id="6" idx="0"/>
          </p:cNvCxnSpPr>
          <p:nvPr/>
        </p:nvCxnSpPr>
        <p:spPr>
          <a:xfrm rot="16200000" flipH="1">
            <a:off x="7206608" y="1703886"/>
            <a:ext cx="1121568" cy="3279061"/>
          </a:xfrm>
          <a:prstGeom prst="bentConnector3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2"/>
            <a:endCxn id="3" idx="0"/>
          </p:cNvCxnSpPr>
          <p:nvPr/>
        </p:nvCxnSpPr>
        <p:spPr>
          <a:xfrm>
            <a:off x="6127862" y="2782633"/>
            <a:ext cx="2" cy="112156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3" idx="1"/>
          </p:cNvCxnSpPr>
          <p:nvPr/>
        </p:nvCxnSpPr>
        <p:spPr>
          <a:xfrm>
            <a:off x="3551891" y="4154923"/>
            <a:ext cx="1661573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1"/>
            <a:endCxn id="9" idx="3"/>
          </p:cNvCxnSpPr>
          <p:nvPr/>
        </p:nvCxnSpPr>
        <p:spPr>
          <a:xfrm flipH="1">
            <a:off x="3551891" y="2531911"/>
            <a:ext cx="1661571" cy="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0"/>
            <a:endCxn id="9" idx="2"/>
          </p:cNvCxnSpPr>
          <p:nvPr/>
        </p:nvCxnSpPr>
        <p:spPr>
          <a:xfrm flipV="1">
            <a:off x="2637491" y="2782634"/>
            <a:ext cx="0" cy="112156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2"/>
            <a:endCxn id="10" idx="0"/>
          </p:cNvCxnSpPr>
          <p:nvPr/>
        </p:nvCxnSpPr>
        <p:spPr>
          <a:xfrm flipH="1">
            <a:off x="2637491" y="2782633"/>
            <a:ext cx="3490371" cy="26814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8492523" y="5464054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c</a:t>
            </a:r>
            <a:r>
              <a:rPr lang="pt-BR" dirty="0" err="1" smtClean="0"/>
              <a:t>ategory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44" idx="1"/>
            <a:endCxn id="3" idx="2"/>
          </p:cNvCxnSpPr>
          <p:nvPr/>
        </p:nvCxnSpPr>
        <p:spPr>
          <a:xfrm flipH="1" flipV="1">
            <a:off x="6127864" y="4405645"/>
            <a:ext cx="2364659" cy="130913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723091" y="862025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c</a:t>
            </a:r>
            <a:r>
              <a:rPr lang="pt-BR" dirty="0" err="1" smtClean="0"/>
              <a:t>omments</a:t>
            </a:r>
            <a:endParaRPr lang="en-US" dirty="0"/>
          </a:p>
        </p:txBody>
      </p:sp>
      <p:cxnSp>
        <p:nvCxnSpPr>
          <p:cNvPr id="51" name="Elbow Connector 50"/>
          <p:cNvCxnSpPr>
            <a:stCxn id="49" idx="2"/>
            <a:endCxn id="49" idx="1"/>
          </p:cNvCxnSpPr>
          <p:nvPr/>
        </p:nvCxnSpPr>
        <p:spPr>
          <a:xfrm rot="5400000" flipH="1">
            <a:off x="2054930" y="780909"/>
            <a:ext cx="250722" cy="914400"/>
          </a:xfrm>
          <a:prstGeom prst="bentConnector4">
            <a:avLst>
              <a:gd name="adj1" fmla="val -91177"/>
              <a:gd name="adj2" fmla="val 125000"/>
            </a:avLst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" idx="0"/>
            <a:endCxn id="49" idx="3"/>
          </p:cNvCxnSpPr>
          <p:nvPr/>
        </p:nvCxnSpPr>
        <p:spPr>
          <a:xfrm flipH="1" flipV="1">
            <a:off x="3551891" y="1112748"/>
            <a:ext cx="2575973" cy="279145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" idx="0"/>
            <a:endCxn id="49" idx="3"/>
          </p:cNvCxnSpPr>
          <p:nvPr/>
        </p:nvCxnSpPr>
        <p:spPr>
          <a:xfrm flipH="1" flipV="1">
            <a:off x="3551891" y="1112748"/>
            <a:ext cx="2575971" cy="11684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8492523" y="2281185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likes</a:t>
            </a:r>
            <a:endParaRPr lang="en-US" dirty="0"/>
          </a:p>
        </p:txBody>
      </p:sp>
      <p:cxnSp>
        <p:nvCxnSpPr>
          <p:cNvPr id="88" name="Straight Arrow Connector 87"/>
          <p:cNvCxnSpPr>
            <a:stCxn id="4" idx="3"/>
            <a:endCxn id="86" idx="1"/>
          </p:cNvCxnSpPr>
          <p:nvPr/>
        </p:nvCxnSpPr>
        <p:spPr>
          <a:xfrm flipV="1">
            <a:off x="7042262" y="2531908"/>
            <a:ext cx="1450261" cy="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" idx="0"/>
            <a:endCxn id="86" idx="1"/>
          </p:cNvCxnSpPr>
          <p:nvPr/>
        </p:nvCxnSpPr>
        <p:spPr>
          <a:xfrm flipV="1">
            <a:off x="6127864" y="2531908"/>
            <a:ext cx="2364659" cy="137229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" idx="0"/>
            <a:endCxn id="5" idx="2"/>
          </p:cNvCxnSpPr>
          <p:nvPr/>
        </p:nvCxnSpPr>
        <p:spPr>
          <a:xfrm flipV="1">
            <a:off x="6127862" y="1330599"/>
            <a:ext cx="3279061" cy="950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225660" y="5464054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err="1" smtClean="0"/>
              <a:t>noomis_content</a:t>
            </a:r>
            <a:endParaRPr lang="pt-BR" sz="1400" dirty="0" smtClean="0"/>
          </a:p>
          <a:p>
            <a:pPr algn="ctr"/>
            <a:r>
              <a:rPr lang="pt-BR" sz="1400" dirty="0" err="1"/>
              <a:t>a</a:t>
            </a:r>
            <a:r>
              <a:rPr lang="pt-BR" sz="1400" dirty="0" err="1" smtClean="0"/>
              <a:t>ttachment</a:t>
            </a:r>
            <a:endParaRPr lang="en-US" sz="1400" dirty="0"/>
          </a:p>
        </p:txBody>
      </p:sp>
      <p:cxnSp>
        <p:nvCxnSpPr>
          <p:cNvPr id="21" name="Straight Arrow Connector 20"/>
          <p:cNvCxnSpPr>
            <a:stCxn id="3" idx="2"/>
            <a:endCxn id="10" idx="3"/>
          </p:cNvCxnSpPr>
          <p:nvPr/>
        </p:nvCxnSpPr>
        <p:spPr>
          <a:xfrm flipH="1">
            <a:off x="3551891" y="4405645"/>
            <a:ext cx="2575973" cy="130913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2"/>
            <a:endCxn id="38" idx="0"/>
          </p:cNvCxnSpPr>
          <p:nvPr/>
        </p:nvCxnSpPr>
        <p:spPr>
          <a:xfrm>
            <a:off x="6127864" y="4405645"/>
            <a:ext cx="12196" cy="1058409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492523" y="4693380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a</a:t>
            </a:r>
            <a:r>
              <a:rPr lang="pt-BR" dirty="0" err="1" smtClean="0"/>
              <a:t>uthor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2" idx="1"/>
            <a:endCxn id="3" idx="2"/>
          </p:cNvCxnSpPr>
          <p:nvPr/>
        </p:nvCxnSpPr>
        <p:spPr>
          <a:xfrm flipH="1" flipV="1">
            <a:off x="6127864" y="4405645"/>
            <a:ext cx="2364659" cy="53845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75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 smtClean="0"/>
              <a:t>    </a:t>
            </a:r>
            <a:r>
              <a:rPr lang="pt-BR" sz="3200" dirty="0" err="1" smtClean="0"/>
              <a:t>Database</a:t>
            </a:r>
            <a:endParaRPr lang="pt-BR" sz="3200" dirty="0"/>
          </a:p>
        </p:txBody>
      </p:sp>
      <p:sp>
        <p:nvSpPr>
          <p:cNvPr id="5" name="Rectangle 4"/>
          <p:cNvSpPr/>
          <p:nvPr/>
        </p:nvSpPr>
        <p:spPr>
          <a:xfrm>
            <a:off x="8536768" y="2554716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h</a:t>
            </a:r>
            <a:r>
              <a:rPr lang="pt-BR" dirty="0" err="1" smtClean="0"/>
              <a:t>istory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57707" y="2587587"/>
            <a:ext cx="1828800" cy="50144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contact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767336" y="2587587"/>
            <a:ext cx="1828800" cy="50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n</a:t>
            </a:r>
            <a:r>
              <a:rPr lang="pt-BR" dirty="0" err="1" smtClean="0"/>
              <a:t>otification</a:t>
            </a:r>
            <a:endParaRPr lang="en-US" dirty="0"/>
          </a:p>
        </p:txBody>
      </p:sp>
      <p:cxnSp>
        <p:nvCxnSpPr>
          <p:cNvPr id="14" name="Elbow Connector 13"/>
          <p:cNvCxnSpPr>
            <a:stCxn id="7" idx="2"/>
            <a:endCxn id="7" idx="1"/>
          </p:cNvCxnSpPr>
          <p:nvPr/>
        </p:nvCxnSpPr>
        <p:spPr>
          <a:xfrm rot="5400000" flipH="1">
            <a:off x="5589546" y="2506471"/>
            <a:ext cx="250722" cy="914400"/>
          </a:xfrm>
          <a:prstGeom prst="bentConnector4">
            <a:avLst>
              <a:gd name="adj1" fmla="val -91177"/>
              <a:gd name="adj2" fmla="val 125000"/>
            </a:avLst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6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</a:t>
            </a:r>
            <a:r>
              <a:rPr lang="pt-BR" sz="3200" dirty="0"/>
              <a:t> Entrega e Implantação contínua</a:t>
            </a:r>
          </a:p>
          <a:p>
            <a:endParaRPr lang="pt-BR" sz="3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-277093" y="1042553"/>
            <a:ext cx="11438383" cy="2836719"/>
            <a:chOff x="-221674" y="2178626"/>
            <a:chExt cx="11438383" cy="28367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674" y="2178626"/>
              <a:ext cx="11438383" cy="28367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77287" y="3721680"/>
              <a:ext cx="15004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endPara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155" y="2708132"/>
              <a:ext cx="879764" cy="8797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717" y="2655096"/>
              <a:ext cx="932800" cy="9328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3704380" y="3712591"/>
              <a:ext cx="15680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  <a:endPara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995" y="2655096"/>
              <a:ext cx="932800" cy="932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531" y="2620756"/>
              <a:ext cx="1001479" cy="1001479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6096659" y="3712591"/>
              <a:ext cx="12554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</a:t>
              </a:r>
              <a:endPara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143928" y="3712591"/>
              <a:ext cx="19786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DEPLOY</a:t>
              </a:r>
              <a:endPara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36" y="4247715"/>
            <a:ext cx="1045902" cy="7553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83" y="4247715"/>
            <a:ext cx="1045902" cy="75537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812" y="4090695"/>
            <a:ext cx="1018631" cy="101863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499654" y="5133003"/>
            <a:ext cx="1412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Deploy</a:t>
            </a:r>
            <a:endParaRPr lang="pt-BR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99507" y="5133003"/>
            <a:ext cx="1822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Pipeline</a:t>
            </a:r>
            <a:endParaRPr lang="pt-BR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51568" y="5142092"/>
            <a:ext cx="1586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Commit</a:t>
            </a:r>
            <a:endParaRPr lang="pt-BR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596527" y="5795155"/>
            <a:ext cx="511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80% </a:t>
            </a:r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cobertura de testes</a:t>
            </a:r>
          </a:p>
          <a:p>
            <a:pPr algn="r"/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 Continuous </a:t>
            </a:r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e Continuous Integration</a:t>
            </a:r>
            <a:endParaRPr lang="pt-BR" sz="1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40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pro 2014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Wipro PPT Fonts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headEnd type="none" w="med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pro_Corp_Presentation_Template_ Confidential_2017 [Read-Only]" id="{1443DD43-BD9B-48AD-A9F7-6CBE6BD1E543}" vid="{3B10A19D-94B1-4788-AEC1-BDCC00B83B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39642</TotalTime>
  <Words>364</Words>
  <Application>Microsoft Office PowerPoint</Application>
  <PresentationFormat>Widescreen</PresentationFormat>
  <Paragraphs>153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Amazon Ember</vt:lpstr>
      <vt:lpstr>Arial</vt:lpstr>
      <vt:lpstr>Calibri</vt:lpstr>
      <vt:lpstr>Open Sans</vt:lpstr>
      <vt:lpstr>Roboto</vt:lpstr>
      <vt:lpstr>Segoe UI</vt:lpstr>
      <vt:lpstr>Wingdings</vt:lpstr>
      <vt:lpstr>Wipro 2014 PPT Theme</vt:lpstr>
      <vt:lpstr>Arquitetura Febraban Noomis</vt:lpstr>
      <vt:lpstr>Resumo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 – API Gateway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Marcelo Nieto Velasco (BAS)</dc:creator>
  <cp:lastModifiedBy>Juliano Marcos Martins (Financial Services)</cp:lastModifiedBy>
  <cp:revision>1491</cp:revision>
  <dcterms:created xsi:type="dcterms:W3CDTF">2017-08-30T07:42:27Z</dcterms:created>
  <dcterms:modified xsi:type="dcterms:W3CDTF">2019-05-03T16:25:58Z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9a70571-31c6-4603-80c1-ef2fb871a62a_Enabled">
    <vt:lpwstr>True</vt:lpwstr>
  </property>
  <property fmtid="{D5CDD505-2E9C-101B-9397-08002B2CF9AE}" pid="3" name="MSIP_Label_b9a70571-31c6-4603-80c1-ef2fb871a62a_SiteId">
    <vt:lpwstr>258ac4e4-146a-411e-9dc8-79a9e12fd6da</vt:lpwstr>
  </property>
  <property fmtid="{D5CDD505-2E9C-101B-9397-08002B2CF9AE}" pid="4" name="MSIP_Label_b9a70571-31c6-4603-80c1-ef2fb871a62a_Ref">
    <vt:lpwstr>https://api.informationprotection.azure.com/api/258ac4e4-146a-411e-9dc8-79a9e12fd6da</vt:lpwstr>
  </property>
  <property fmtid="{D5CDD505-2E9C-101B-9397-08002B2CF9AE}" pid="5" name="MSIP_Label_b9a70571-31c6-4603-80c1-ef2fb871a62a_Owner">
    <vt:lpwstr>MA332294@wipro.com</vt:lpwstr>
  </property>
  <property fmtid="{D5CDD505-2E9C-101B-9397-08002B2CF9AE}" pid="6" name="MSIP_Label_b9a70571-31c6-4603-80c1-ef2fb871a62a_SetDate">
    <vt:lpwstr>2018-02-14T14:25:57.2156929-02:00</vt:lpwstr>
  </property>
  <property fmtid="{D5CDD505-2E9C-101B-9397-08002B2CF9AE}" pid="7" name="MSIP_Label_b9a70571-31c6-4603-80c1-ef2fb871a62a_Name">
    <vt:lpwstr>Internal</vt:lpwstr>
  </property>
  <property fmtid="{D5CDD505-2E9C-101B-9397-08002B2CF9AE}" pid="8" name="MSIP_Label_b9a70571-31c6-4603-80c1-ef2fb871a62a_Application">
    <vt:lpwstr>Microsoft Azure Information Protection</vt:lpwstr>
  </property>
  <property fmtid="{D5CDD505-2E9C-101B-9397-08002B2CF9AE}" pid="9" name="MSIP_Label_b9a70571-31c6-4603-80c1-ef2fb871a62a_Extended_MSFT_Method">
    <vt:lpwstr>Automatic</vt:lpwstr>
  </property>
  <property fmtid="{D5CDD505-2E9C-101B-9397-08002B2CF9AE}" pid="10" name="Sensitivity">
    <vt:lpwstr>Internal</vt:lpwstr>
  </property>
</Properties>
</file>